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6B33"/>
    <a:srgbClr val="BCE2BF"/>
    <a:srgbClr val="D4ECD6"/>
    <a:srgbClr val="4D4D4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50" autoAdjust="0"/>
  </p:normalViewPr>
  <p:slideViewPr>
    <p:cSldViewPr>
      <p:cViewPr>
        <p:scale>
          <a:sx n="100" d="100"/>
          <a:sy n="100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Qот_эф</c:v>
                </c:pt>
              </c:strCache>
            </c:strRef>
          </c:tx>
          <c:spPr>
            <a:solidFill>
              <a:srgbClr val="2F6B33"/>
            </a:solidFill>
          </c:spPr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1"/>
              </a:solidFill>
            </c:spPr>
          </c:dPt>
          <c:dPt>
            <c:idx val="2"/>
            <c:spPr>
              <a:solidFill>
                <a:schemeClr val="accent1"/>
              </a:solidFill>
            </c:spPr>
          </c:dPt>
          <c:dPt>
            <c:idx val="3"/>
            <c:spPr>
              <a:solidFill>
                <a:schemeClr val="accent1"/>
              </a:solidFill>
            </c:spPr>
          </c:dPt>
          <c:dPt>
            <c:idx val="4"/>
            <c:spPr>
              <a:solidFill>
                <a:schemeClr val="accent1"/>
              </a:solidFill>
            </c:spPr>
          </c:dPt>
          <c:dPt>
            <c:idx val="5"/>
            <c:spPr>
              <a:solidFill>
                <a:schemeClr val="accent1"/>
              </a:solidFill>
            </c:spPr>
          </c:dPt>
          <c:dPt>
            <c:idx val="6"/>
            <c:spPr>
              <a:solidFill>
                <a:schemeClr val="accent1"/>
              </a:solidFill>
            </c:spPr>
          </c:dPt>
          <c:dPt>
            <c:idx val="7"/>
            <c:spPr>
              <a:solidFill>
                <a:schemeClr val="accent1"/>
              </a:solidFill>
            </c:spPr>
          </c:dPt>
          <c:dPt>
            <c:idx val="8"/>
            <c:spPr>
              <a:solidFill>
                <a:schemeClr val="accent1"/>
              </a:solidFill>
            </c:spPr>
          </c:dPt>
          <c:dPt>
            <c:idx val="9"/>
            <c:spPr>
              <a:solidFill>
                <a:schemeClr val="accent1"/>
              </a:solidFill>
            </c:spPr>
          </c:dPt>
          <c:dPt>
            <c:idx val="10"/>
            <c:spPr>
              <a:solidFill>
                <a:schemeClr val="accent1"/>
              </a:solidFill>
            </c:spPr>
          </c:dPt>
          <c:dPt>
            <c:idx val="11"/>
            <c:spPr>
              <a:solidFill>
                <a:schemeClr val="accent1"/>
              </a:solidFill>
            </c:spPr>
          </c:dPt>
          <c:dPt>
            <c:idx val="12"/>
            <c:spPr>
              <a:solidFill>
                <a:schemeClr val="accent1"/>
              </a:solidFill>
            </c:spPr>
          </c:dPt>
          <c:cat>
            <c:numRef>
              <c:f>Лист1!$A$2:$A$45</c:f>
              <c:numCache>
                <c:formatCode>dd/mmm</c:formatCode>
                <c:ptCount val="44"/>
                <c:pt idx="0">
                  <c:v>40819</c:v>
                </c:pt>
                <c:pt idx="1">
                  <c:v>40820</c:v>
                </c:pt>
                <c:pt idx="2">
                  <c:v>40821</c:v>
                </c:pt>
                <c:pt idx="3">
                  <c:v>40822</c:v>
                </c:pt>
                <c:pt idx="4">
                  <c:v>40823</c:v>
                </c:pt>
                <c:pt idx="5">
                  <c:v>40824</c:v>
                </c:pt>
                <c:pt idx="6">
                  <c:v>40825</c:v>
                </c:pt>
                <c:pt idx="7">
                  <c:v>40826</c:v>
                </c:pt>
                <c:pt idx="8">
                  <c:v>40827</c:v>
                </c:pt>
                <c:pt idx="9">
                  <c:v>40828</c:v>
                </c:pt>
                <c:pt idx="10">
                  <c:v>40829</c:v>
                </c:pt>
                <c:pt idx="11">
                  <c:v>40830</c:v>
                </c:pt>
                <c:pt idx="12">
                  <c:v>40831</c:v>
                </c:pt>
                <c:pt idx="13">
                  <c:v>40832</c:v>
                </c:pt>
                <c:pt idx="14">
                  <c:v>40833</c:v>
                </c:pt>
                <c:pt idx="15">
                  <c:v>40834</c:v>
                </c:pt>
                <c:pt idx="16">
                  <c:v>40835</c:v>
                </c:pt>
                <c:pt idx="17">
                  <c:v>40836</c:v>
                </c:pt>
                <c:pt idx="18">
                  <c:v>40837</c:v>
                </c:pt>
                <c:pt idx="19">
                  <c:v>40838</c:v>
                </c:pt>
                <c:pt idx="20">
                  <c:v>40839</c:v>
                </c:pt>
                <c:pt idx="21">
                  <c:v>40840</c:v>
                </c:pt>
                <c:pt idx="22">
                  <c:v>40841</c:v>
                </c:pt>
                <c:pt idx="23">
                  <c:v>40842</c:v>
                </c:pt>
                <c:pt idx="24">
                  <c:v>40843</c:v>
                </c:pt>
                <c:pt idx="25">
                  <c:v>40844</c:v>
                </c:pt>
                <c:pt idx="26">
                  <c:v>40845</c:v>
                </c:pt>
                <c:pt idx="27">
                  <c:v>40846</c:v>
                </c:pt>
                <c:pt idx="28">
                  <c:v>40847</c:v>
                </c:pt>
                <c:pt idx="29">
                  <c:v>40848</c:v>
                </c:pt>
                <c:pt idx="30">
                  <c:v>40849</c:v>
                </c:pt>
                <c:pt idx="31">
                  <c:v>40850</c:v>
                </c:pt>
                <c:pt idx="32">
                  <c:v>40851</c:v>
                </c:pt>
                <c:pt idx="33">
                  <c:v>40852</c:v>
                </c:pt>
                <c:pt idx="34">
                  <c:v>40853</c:v>
                </c:pt>
                <c:pt idx="35">
                  <c:v>40854</c:v>
                </c:pt>
                <c:pt idx="36">
                  <c:v>40855</c:v>
                </c:pt>
                <c:pt idx="37">
                  <c:v>40856</c:v>
                </c:pt>
                <c:pt idx="38">
                  <c:v>40857</c:v>
                </c:pt>
                <c:pt idx="39">
                  <c:v>40858</c:v>
                </c:pt>
                <c:pt idx="40">
                  <c:v>40859</c:v>
                </c:pt>
                <c:pt idx="41">
                  <c:v>40860</c:v>
                </c:pt>
                <c:pt idx="42">
                  <c:v>40861</c:v>
                </c:pt>
                <c:pt idx="43">
                  <c:v>40862</c:v>
                </c:pt>
              </c:numCache>
            </c:numRef>
          </c:cat>
          <c:val>
            <c:numRef>
              <c:f>Лист1!$B$2:$B$45</c:f>
              <c:numCache>
                <c:formatCode>_-* #,##0.000_р_._-;\-* #,##0.000_р_._-;_-* "-"??_р_._-;_-@_-</c:formatCode>
                <c:ptCount val="44"/>
                <c:pt idx="0">
                  <c:v>0.3244920993227991</c:v>
                </c:pt>
                <c:pt idx="1">
                  <c:v>0.50878787878787879</c:v>
                </c:pt>
                <c:pt idx="2">
                  <c:v>0.66036414565826329</c:v>
                </c:pt>
                <c:pt idx="3">
                  <c:v>0.60089045698924726</c:v>
                </c:pt>
                <c:pt idx="4">
                  <c:v>0.88218390804597702</c:v>
                </c:pt>
                <c:pt idx="5">
                  <c:v>0.91921768707482976</c:v>
                </c:pt>
                <c:pt idx="6">
                  <c:v>0.39483856298317416</c:v>
                </c:pt>
                <c:pt idx="7">
                  <c:v>0.80534269902085998</c:v>
                </c:pt>
                <c:pt idx="8">
                  <c:v>0.92044899951195691</c:v>
                </c:pt>
                <c:pt idx="9">
                  <c:v>0.48253317720530842</c:v>
                </c:pt>
                <c:pt idx="10">
                  <c:v>0.47570697954271957</c:v>
                </c:pt>
                <c:pt idx="11">
                  <c:v>0.23826383425124575</c:v>
                </c:pt>
                <c:pt idx="12">
                  <c:v>0.24299435028248592</c:v>
                </c:pt>
                <c:pt idx="13">
                  <c:v>0.27737768632830362</c:v>
                </c:pt>
                <c:pt idx="14">
                  <c:v>0.31893819334389856</c:v>
                </c:pt>
                <c:pt idx="15">
                  <c:v>0.31608730800323365</c:v>
                </c:pt>
                <c:pt idx="16">
                  <c:v>0.34916601511597606</c:v>
                </c:pt>
                <c:pt idx="17">
                  <c:v>0.45813881107998755</c:v>
                </c:pt>
                <c:pt idx="18">
                  <c:v>0.34057971014492749</c:v>
                </c:pt>
                <c:pt idx="19">
                  <c:v>0.33576642335766427</c:v>
                </c:pt>
                <c:pt idx="20">
                  <c:v>0.34418439716312049</c:v>
                </c:pt>
                <c:pt idx="21">
                  <c:v>0.32776213933849402</c:v>
                </c:pt>
                <c:pt idx="22">
                  <c:v>0.30839982269503546</c:v>
                </c:pt>
                <c:pt idx="23">
                  <c:v>0.29134412385643915</c:v>
                </c:pt>
                <c:pt idx="24">
                  <c:v>0.2945825158055374</c:v>
                </c:pt>
                <c:pt idx="25">
                  <c:v>0.29407340553549938</c:v>
                </c:pt>
                <c:pt idx="26">
                  <c:v>0.29648802273650021</c:v>
                </c:pt>
                <c:pt idx="27">
                  <c:v>0.32060606060606056</c:v>
                </c:pt>
                <c:pt idx="28">
                  <c:v>0.30092592592592593</c:v>
                </c:pt>
                <c:pt idx="29">
                  <c:v>0.370398773006135</c:v>
                </c:pt>
                <c:pt idx="30">
                  <c:v>0.34848484848484845</c:v>
                </c:pt>
                <c:pt idx="31">
                  <c:v>0.34989508393285368</c:v>
                </c:pt>
                <c:pt idx="32">
                  <c:v>0.33813966638394122</c:v>
                </c:pt>
                <c:pt idx="33">
                  <c:v>0.31086757990867581</c:v>
                </c:pt>
                <c:pt idx="34">
                  <c:v>0.31094212082805239</c:v>
                </c:pt>
                <c:pt idx="35">
                  <c:v>0.34019170385060316</c:v>
                </c:pt>
                <c:pt idx="36">
                  <c:v>0.3548940149625936</c:v>
                </c:pt>
                <c:pt idx="37">
                  <c:v>0.35476481368356749</c:v>
                </c:pt>
                <c:pt idx="38">
                  <c:v>0.35259433962264153</c:v>
                </c:pt>
                <c:pt idx="39">
                  <c:v>0.3446739570676387</c:v>
                </c:pt>
                <c:pt idx="40">
                  <c:v>0.34205128205128205</c:v>
                </c:pt>
                <c:pt idx="41">
                  <c:v>0.34624413145539912</c:v>
                </c:pt>
                <c:pt idx="42">
                  <c:v>0.34206486279025144</c:v>
                </c:pt>
                <c:pt idx="43">
                  <c:v>0.32877500442556207</c:v>
                </c:pt>
              </c:numCache>
            </c:numRef>
          </c:val>
        </c:ser>
        <c:axId val="39365632"/>
        <c:axId val="40493824"/>
      </c:barChart>
      <c:dateAx>
        <c:axId val="39365632"/>
        <c:scaling>
          <c:orientation val="minMax"/>
        </c:scaling>
        <c:axPos val="b"/>
        <c:numFmt formatCode="dd/mmm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0493824"/>
        <c:crosses val="autoZero"/>
        <c:auto val="1"/>
        <c:lblOffset val="100"/>
        <c:majorUnit val="4"/>
        <c:majorTimeUnit val="days"/>
      </c:dateAx>
      <c:valAx>
        <c:axId val="40493824"/>
        <c:scaling>
          <c:orientation val="minMax"/>
        </c:scaling>
        <c:delete val="1"/>
        <c:axPos val="l"/>
        <c:majorGridlines/>
        <c:numFmt formatCode="_-* #,##0.000_р_._-;\-* #,##0.000_р_._-;_-* &quot;-&quot;??_р_._-;_-@_-" sourceLinked="1"/>
        <c:tickLblPos val="none"/>
        <c:crossAx val="3936563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4129347946846485"/>
          <c:y val="6.3613302225678625E-2"/>
          <c:w val="0.68617134328069829"/>
          <c:h val="0.7329564391835250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1"/>
            <c:spPr>
              <a:solidFill>
                <a:srgbClr val="2F6B33"/>
              </a:solidFill>
            </c:spPr>
          </c:dPt>
          <c:dLbls>
            <c:numFmt formatCode="#,##0&quot; Гкал&quot;" sourceLinked="0"/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2010</c:v>
                </c:pt>
                <c:pt idx="1">
                  <c:v>2011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116</c:v>
                </c:pt>
                <c:pt idx="1">
                  <c:v>81</c:v>
                </c:pt>
              </c:numCache>
            </c:numRef>
          </c:val>
        </c:ser>
        <c:gapWidth val="192"/>
        <c:gapDepth val="72"/>
        <c:shape val="box"/>
        <c:axId val="110257664"/>
        <c:axId val="110261376"/>
        <c:axId val="0"/>
      </c:bar3DChart>
      <c:catAx>
        <c:axId val="110257664"/>
        <c:scaling>
          <c:orientation val="minMax"/>
        </c:scaling>
        <c:axPos val="b"/>
        <c:numFmt formatCode="General" sourceLinked="1"/>
        <c:tickLblPos val="nextTo"/>
        <c:crossAx val="110261376"/>
        <c:crosses val="autoZero"/>
        <c:auto val="1"/>
        <c:lblAlgn val="ctr"/>
        <c:lblOffset val="100"/>
      </c:catAx>
      <c:valAx>
        <c:axId val="110261376"/>
        <c:scaling>
          <c:orientation val="minMax"/>
        </c:scaling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11025766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0.30435</cdr:x>
      <cdr:y>0.11225</cdr:y>
    </cdr:from>
    <cdr:to>
      <cdr:x>1</cdr:x>
      <cdr:y>0.11225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>
          <a:off x="1046634" y="266725"/>
          <a:ext cx="2304256" cy="0"/>
        </a:xfrm>
        <a:prstGeom xmlns:a="http://schemas.openxmlformats.org/drawingml/2006/main" prst="line">
          <a:avLst/>
        </a:prstGeom>
        <a:ln xmlns:a="http://schemas.openxmlformats.org/drawingml/2006/main" w="2857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0.58696</cdr:x>
      <cdr:y>0.30064</cdr:y>
    </cdr:from>
    <cdr:to>
      <cdr:x>0.99712</cdr:x>
      <cdr:y>0.30303</cdr:y>
    </cdr:to>
    <cdr:sp macro="" textlink="">
      <cdr:nvSpPr>
        <cdr:cNvPr id="4" name="Прямая соединительная линия 3"/>
        <cdr:cNvSpPr/>
      </cdr:nvSpPr>
      <cdr:spPr>
        <a:xfrm xmlns:a="http://schemas.openxmlformats.org/drawingml/2006/main" flipV="1">
          <a:off x="1944215" y="714400"/>
          <a:ext cx="1358627" cy="568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2F6B33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D9A5B3D-B954-4D5D-810D-4D31F0992FA2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592D154-768C-4892-9A52-1A7C76D62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A841F-5AD1-44B3-80F9-63451C3D722B}" type="datetimeFigureOut">
              <a:rPr lang="ru-RU" smtClean="0"/>
              <a:t>30.11.2011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74648-3012-431D-B04D-EB168BE8374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74648-3012-431D-B04D-EB168BE83740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gradFill rotWithShape="1">
          <a:gsLst>
            <a:gs pos="0">
              <a:srgbClr val="D4ECD6"/>
            </a:gs>
            <a:gs pos="40000">
              <a:schemeClr val="bg1">
                <a:tint val="90000"/>
                <a:shade val="90000"/>
                <a:satMod val="120000"/>
              </a:schemeClr>
            </a:gs>
            <a:gs pos="100000">
              <a:schemeClr val="bg1">
                <a:tint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логоТЭУ.png"/>
          <p:cNvPicPr>
            <a:picLocks noChangeAspect="1"/>
          </p:cNvPicPr>
          <p:nvPr userDrawn="1"/>
        </p:nvPicPr>
        <p:blipFill>
          <a:blip r:embed="rId2" cstate="print"/>
          <a:srcRect t="20007" b="13060"/>
          <a:stretch>
            <a:fillRect/>
          </a:stretch>
        </p:blipFill>
        <p:spPr bwMode="auto">
          <a:xfrm>
            <a:off x="107950" y="6426200"/>
            <a:ext cx="325596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808" y="274638"/>
            <a:ext cx="7467600" cy="778098"/>
          </a:xfrm>
          <a:effectLst>
            <a:outerShdw blurRad="76200" dist="76200" dir="18900000" sx="97000" sy="97000" kx="-1200000" algn="bl" rotWithShape="0">
              <a:schemeClr val="tx1">
                <a:lumMod val="75000"/>
                <a:lumOff val="25000"/>
                <a:alpha val="20000"/>
              </a:schemeClr>
            </a:outerShdw>
          </a:effectLst>
        </p:spPr>
        <p:txBody>
          <a:bodyPr/>
          <a:lstStyle>
            <a:lvl1pPr>
              <a:defRPr sz="3300" b="1" i="0" baseline="0">
                <a:solidFill>
                  <a:srgbClr val="2F6B33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>
            <a:lvl1pPr marL="274320" indent="-274320" algn="l" rtl="0" eaLnBrk="1" latinLnBrk="0" hangingPunct="1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87000"/>
              <a:buFontTx/>
              <a:buChar char="●"/>
              <a:defRPr kumimoji="0" lang="ru-RU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65D8E-2997-45EE-9E2C-7FADCA71E2A1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61722AF-8350-47D0-AFD7-616847AE6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EC993-302D-4A19-8521-2259D24E92F5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A83EB1-2E9C-44D4-B8E9-CA4A4D2615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51C02-9494-422D-965E-2EA21AE3A391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67FD7ED-027E-4916-B16B-CAA3B3D89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91CB50A-99C1-44FA-BDEE-FDFEFF614907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8A56A2F-4E06-4E74-A955-0CD0429837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E0DF5-FC3E-414C-BFC2-59E78A7E5373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AADE7DF-C55A-41BB-B352-D0F6C0CAB2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BD069F9-A6DF-426C-BCA8-8E5DCAE10C6B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C023971-EE73-46B3-9522-8471CCD8A6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15AB2F8-0F76-44FA-B00E-CBFE830A8DBE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2160A39-DD1C-4F69-8B61-7D4F6EEE21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19C9F-55C4-407A-8B03-8C667B50ECD5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0E02729-1FCC-4A05-A1BE-B3686F0AD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97DB8-7530-4C09-A8B8-D0EE342DECD8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B1FAE61-B237-45C6-82C6-4DA9054801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7875"/>
          </a:xfrm>
          <a:prstGeom prst="rect">
            <a:avLst/>
          </a:prstGeom>
          <a:effectLst>
            <a:outerShdw blurRad="76200" dir="18900000" sy="23000" kx="-1200000" algn="bl" rotWithShape="0">
              <a:schemeClr val="tx1">
                <a:lumMod val="75000"/>
                <a:lumOff val="25000"/>
                <a:alpha val="20000"/>
              </a:schemeClr>
            </a:outerShdw>
          </a:effectLst>
          <a:scene3d>
            <a:camera prst="orthographicFront"/>
            <a:lightRig rig="threePt" dir="t"/>
          </a:scene3d>
          <a:sp3d prstMaterial="dkEdge"/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0F3371A3-0D44-4313-A8A8-71F9A84EBB89}" type="datetimeFigureOut">
              <a:rPr lang="ru-RU"/>
              <a:pPr>
                <a:defRPr/>
              </a:pPr>
              <a:t>30.11.2011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38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/>
              <a:t>Энергосервис</a:t>
            </a:r>
            <a:r>
              <a:rPr lang="ru-RU" dirty="0" smtClean="0"/>
              <a:t> для потребителей коммунальных услуг</a:t>
            </a:r>
            <a:endParaRPr lang="ru-RU" dirty="0"/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14339" name="Рисунок 6" descr="логоТЭУ.png"/>
          <p:cNvPicPr>
            <a:picLocks noChangeAspect="1"/>
          </p:cNvPicPr>
          <p:nvPr/>
        </p:nvPicPr>
        <p:blipFill>
          <a:blip r:embed="rId2" cstate="print">
            <a:lum bright="16000"/>
          </a:blip>
          <a:srcRect/>
          <a:stretch>
            <a:fillRect/>
          </a:stretch>
        </p:blipFill>
        <p:spPr bwMode="auto">
          <a:xfrm>
            <a:off x="4271963" y="561975"/>
            <a:ext cx="481965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Группа 672"/>
          <p:cNvGrpSpPr>
            <a:grpSpLocks/>
          </p:cNvGrpSpPr>
          <p:nvPr/>
        </p:nvGrpSpPr>
        <p:grpSpPr bwMode="auto">
          <a:xfrm>
            <a:off x="2051050" y="2852738"/>
            <a:ext cx="4968875" cy="304800"/>
            <a:chOff x="3659188" y="3168650"/>
            <a:chExt cx="1825625" cy="520700"/>
          </a:xfrm>
        </p:grpSpPr>
        <p:sp>
          <p:nvSpPr>
            <p:cNvPr id="15432" name="AutoShape 556"/>
            <p:cNvSpPr>
              <a:spLocks noChangeAspect="1" noChangeArrowheads="1" noTextEdit="1"/>
            </p:cNvSpPr>
            <p:nvPr/>
          </p:nvSpPr>
          <p:spPr bwMode="auto">
            <a:xfrm>
              <a:off x="3659188" y="3168650"/>
              <a:ext cx="1825625" cy="520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33" name="Freeform 558"/>
            <p:cNvSpPr>
              <a:spLocks/>
            </p:cNvSpPr>
            <p:nvPr/>
          </p:nvSpPr>
          <p:spPr bwMode="auto">
            <a:xfrm>
              <a:off x="3840163" y="3168650"/>
              <a:ext cx="1604963" cy="238125"/>
            </a:xfrm>
            <a:custGeom>
              <a:avLst/>
              <a:gdLst>
                <a:gd name="T0" fmla="*/ 44 w 2023"/>
                <a:gd name="T1" fmla="*/ 0 h 300"/>
                <a:gd name="T2" fmla="*/ 290 w 2023"/>
                <a:gd name="T3" fmla="*/ 0 h 300"/>
                <a:gd name="T4" fmla="*/ 322 w 2023"/>
                <a:gd name="T5" fmla="*/ 24 h 300"/>
                <a:gd name="T6" fmla="*/ 1960 w 2023"/>
                <a:gd name="T7" fmla="*/ 26 h 300"/>
                <a:gd name="T8" fmla="*/ 1989 w 2023"/>
                <a:gd name="T9" fmla="*/ 47 h 300"/>
                <a:gd name="T10" fmla="*/ 2009 w 2023"/>
                <a:gd name="T11" fmla="*/ 77 h 300"/>
                <a:gd name="T12" fmla="*/ 2019 w 2023"/>
                <a:gd name="T13" fmla="*/ 115 h 300"/>
                <a:gd name="T14" fmla="*/ 2023 w 2023"/>
                <a:gd name="T15" fmla="*/ 154 h 300"/>
                <a:gd name="T16" fmla="*/ 2018 w 2023"/>
                <a:gd name="T17" fmla="*/ 194 h 300"/>
                <a:gd name="T18" fmla="*/ 2008 w 2023"/>
                <a:gd name="T19" fmla="*/ 230 h 300"/>
                <a:gd name="T20" fmla="*/ 1991 w 2023"/>
                <a:gd name="T21" fmla="*/ 258 h 300"/>
                <a:gd name="T22" fmla="*/ 1970 w 2023"/>
                <a:gd name="T23" fmla="*/ 275 h 300"/>
                <a:gd name="T24" fmla="*/ 334 w 2023"/>
                <a:gd name="T25" fmla="*/ 275 h 300"/>
                <a:gd name="T26" fmla="*/ 312 w 2023"/>
                <a:gd name="T27" fmla="*/ 295 h 300"/>
                <a:gd name="T28" fmla="*/ 295 w 2023"/>
                <a:gd name="T29" fmla="*/ 300 h 300"/>
                <a:gd name="T30" fmla="*/ 32 w 2023"/>
                <a:gd name="T31" fmla="*/ 298 h 300"/>
                <a:gd name="T32" fmla="*/ 16 w 2023"/>
                <a:gd name="T33" fmla="*/ 273 h 300"/>
                <a:gd name="T34" fmla="*/ 6 w 2023"/>
                <a:gd name="T35" fmla="*/ 235 h 300"/>
                <a:gd name="T36" fmla="*/ 0 w 2023"/>
                <a:gd name="T37" fmla="*/ 189 h 300"/>
                <a:gd name="T38" fmla="*/ 0 w 2023"/>
                <a:gd name="T39" fmla="*/ 139 h 300"/>
                <a:gd name="T40" fmla="*/ 3 w 2023"/>
                <a:gd name="T41" fmla="*/ 91 h 300"/>
                <a:gd name="T42" fmla="*/ 13 w 2023"/>
                <a:gd name="T43" fmla="*/ 48 h 300"/>
                <a:gd name="T44" fmla="*/ 26 w 2023"/>
                <a:gd name="T45" fmla="*/ 17 h 300"/>
                <a:gd name="T46" fmla="*/ 44 w 2023"/>
                <a:gd name="T47" fmla="*/ 0 h 30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023"/>
                <a:gd name="T73" fmla="*/ 0 h 300"/>
                <a:gd name="T74" fmla="*/ 2023 w 2023"/>
                <a:gd name="T75" fmla="*/ 300 h 30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023" h="300">
                  <a:moveTo>
                    <a:pt x="44" y="0"/>
                  </a:moveTo>
                  <a:lnTo>
                    <a:pt x="290" y="0"/>
                  </a:lnTo>
                  <a:lnTo>
                    <a:pt x="322" y="24"/>
                  </a:lnTo>
                  <a:lnTo>
                    <a:pt x="1960" y="26"/>
                  </a:lnTo>
                  <a:lnTo>
                    <a:pt x="1989" y="47"/>
                  </a:lnTo>
                  <a:lnTo>
                    <a:pt x="2009" y="77"/>
                  </a:lnTo>
                  <a:lnTo>
                    <a:pt x="2019" y="115"/>
                  </a:lnTo>
                  <a:lnTo>
                    <a:pt x="2023" y="154"/>
                  </a:lnTo>
                  <a:lnTo>
                    <a:pt x="2018" y="194"/>
                  </a:lnTo>
                  <a:lnTo>
                    <a:pt x="2008" y="230"/>
                  </a:lnTo>
                  <a:lnTo>
                    <a:pt x="1991" y="258"/>
                  </a:lnTo>
                  <a:lnTo>
                    <a:pt x="1970" y="275"/>
                  </a:lnTo>
                  <a:lnTo>
                    <a:pt x="334" y="275"/>
                  </a:lnTo>
                  <a:lnTo>
                    <a:pt x="312" y="295"/>
                  </a:lnTo>
                  <a:lnTo>
                    <a:pt x="295" y="300"/>
                  </a:lnTo>
                  <a:lnTo>
                    <a:pt x="32" y="298"/>
                  </a:lnTo>
                  <a:lnTo>
                    <a:pt x="16" y="273"/>
                  </a:lnTo>
                  <a:lnTo>
                    <a:pt x="6" y="235"/>
                  </a:lnTo>
                  <a:lnTo>
                    <a:pt x="0" y="189"/>
                  </a:lnTo>
                  <a:lnTo>
                    <a:pt x="0" y="139"/>
                  </a:lnTo>
                  <a:lnTo>
                    <a:pt x="3" y="91"/>
                  </a:lnTo>
                  <a:lnTo>
                    <a:pt x="13" y="48"/>
                  </a:lnTo>
                  <a:lnTo>
                    <a:pt x="26" y="17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34" name="Freeform 560"/>
            <p:cNvSpPr>
              <a:spLocks/>
            </p:cNvSpPr>
            <p:nvPr/>
          </p:nvSpPr>
          <p:spPr bwMode="auto">
            <a:xfrm>
              <a:off x="3857626" y="3194050"/>
              <a:ext cx="1606550" cy="239713"/>
            </a:xfrm>
            <a:custGeom>
              <a:avLst/>
              <a:gdLst>
                <a:gd name="T0" fmla="*/ 45 w 2023"/>
                <a:gd name="T1" fmla="*/ 1 h 302"/>
                <a:gd name="T2" fmla="*/ 290 w 2023"/>
                <a:gd name="T3" fmla="*/ 0 h 302"/>
                <a:gd name="T4" fmla="*/ 322 w 2023"/>
                <a:gd name="T5" fmla="*/ 26 h 302"/>
                <a:gd name="T6" fmla="*/ 1960 w 2023"/>
                <a:gd name="T7" fmla="*/ 27 h 302"/>
                <a:gd name="T8" fmla="*/ 1989 w 2023"/>
                <a:gd name="T9" fmla="*/ 47 h 302"/>
                <a:gd name="T10" fmla="*/ 2008 w 2023"/>
                <a:gd name="T11" fmla="*/ 78 h 302"/>
                <a:gd name="T12" fmla="*/ 2019 w 2023"/>
                <a:gd name="T13" fmla="*/ 115 h 302"/>
                <a:gd name="T14" fmla="*/ 2023 w 2023"/>
                <a:gd name="T15" fmla="*/ 156 h 302"/>
                <a:gd name="T16" fmla="*/ 2018 w 2023"/>
                <a:gd name="T17" fmla="*/ 196 h 302"/>
                <a:gd name="T18" fmla="*/ 2008 w 2023"/>
                <a:gd name="T19" fmla="*/ 232 h 302"/>
                <a:gd name="T20" fmla="*/ 1991 w 2023"/>
                <a:gd name="T21" fmla="*/ 259 h 302"/>
                <a:gd name="T22" fmla="*/ 1970 w 2023"/>
                <a:gd name="T23" fmla="*/ 276 h 302"/>
                <a:gd name="T24" fmla="*/ 334 w 2023"/>
                <a:gd name="T25" fmla="*/ 276 h 302"/>
                <a:gd name="T26" fmla="*/ 312 w 2023"/>
                <a:gd name="T27" fmla="*/ 295 h 302"/>
                <a:gd name="T28" fmla="*/ 296 w 2023"/>
                <a:gd name="T29" fmla="*/ 302 h 302"/>
                <a:gd name="T30" fmla="*/ 32 w 2023"/>
                <a:gd name="T31" fmla="*/ 299 h 302"/>
                <a:gd name="T32" fmla="*/ 16 w 2023"/>
                <a:gd name="T33" fmla="*/ 274 h 302"/>
                <a:gd name="T34" fmla="*/ 6 w 2023"/>
                <a:gd name="T35" fmla="*/ 236 h 302"/>
                <a:gd name="T36" fmla="*/ 0 w 2023"/>
                <a:gd name="T37" fmla="*/ 190 h 302"/>
                <a:gd name="T38" fmla="*/ 0 w 2023"/>
                <a:gd name="T39" fmla="*/ 141 h 302"/>
                <a:gd name="T40" fmla="*/ 5 w 2023"/>
                <a:gd name="T41" fmla="*/ 92 h 302"/>
                <a:gd name="T42" fmla="*/ 14 w 2023"/>
                <a:gd name="T43" fmla="*/ 50 h 302"/>
                <a:gd name="T44" fmla="*/ 28 w 2023"/>
                <a:gd name="T45" fmla="*/ 19 h 302"/>
                <a:gd name="T46" fmla="*/ 45 w 2023"/>
                <a:gd name="T47" fmla="*/ 1 h 30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023"/>
                <a:gd name="T73" fmla="*/ 0 h 302"/>
                <a:gd name="T74" fmla="*/ 2023 w 2023"/>
                <a:gd name="T75" fmla="*/ 302 h 30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023" h="302">
                  <a:moveTo>
                    <a:pt x="45" y="1"/>
                  </a:moveTo>
                  <a:lnTo>
                    <a:pt x="290" y="0"/>
                  </a:lnTo>
                  <a:lnTo>
                    <a:pt x="322" y="26"/>
                  </a:lnTo>
                  <a:lnTo>
                    <a:pt x="1960" y="27"/>
                  </a:lnTo>
                  <a:lnTo>
                    <a:pt x="1989" y="47"/>
                  </a:lnTo>
                  <a:lnTo>
                    <a:pt x="2008" y="78"/>
                  </a:lnTo>
                  <a:lnTo>
                    <a:pt x="2019" y="115"/>
                  </a:lnTo>
                  <a:lnTo>
                    <a:pt x="2023" y="156"/>
                  </a:lnTo>
                  <a:lnTo>
                    <a:pt x="2018" y="196"/>
                  </a:lnTo>
                  <a:lnTo>
                    <a:pt x="2008" y="232"/>
                  </a:lnTo>
                  <a:lnTo>
                    <a:pt x="1991" y="259"/>
                  </a:lnTo>
                  <a:lnTo>
                    <a:pt x="1970" y="276"/>
                  </a:lnTo>
                  <a:lnTo>
                    <a:pt x="334" y="276"/>
                  </a:lnTo>
                  <a:lnTo>
                    <a:pt x="312" y="295"/>
                  </a:lnTo>
                  <a:lnTo>
                    <a:pt x="296" y="302"/>
                  </a:lnTo>
                  <a:lnTo>
                    <a:pt x="32" y="299"/>
                  </a:lnTo>
                  <a:lnTo>
                    <a:pt x="16" y="274"/>
                  </a:lnTo>
                  <a:lnTo>
                    <a:pt x="6" y="236"/>
                  </a:lnTo>
                  <a:lnTo>
                    <a:pt x="0" y="190"/>
                  </a:lnTo>
                  <a:lnTo>
                    <a:pt x="0" y="141"/>
                  </a:lnTo>
                  <a:lnTo>
                    <a:pt x="5" y="92"/>
                  </a:lnTo>
                  <a:lnTo>
                    <a:pt x="14" y="50"/>
                  </a:lnTo>
                  <a:lnTo>
                    <a:pt x="28" y="19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35" name="Freeform 562"/>
            <p:cNvSpPr>
              <a:spLocks/>
            </p:cNvSpPr>
            <p:nvPr/>
          </p:nvSpPr>
          <p:spPr bwMode="auto">
            <a:xfrm>
              <a:off x="3902076" y="3203575"/>
              <a:ext cx="220663" cy="220663"/>
            </a:xfrm>
            <a:custGeom>
              <a:avLst/>
              <a:gdLst>
                <a:gd name="T0" fmla="*/ 0 w 278"/>
                <a:gd name="T1" fmla="*/ 0 h 278"/>
                <a:gd name="T2" fmla="*/ 15 w 278"/>
                <a:gd name="T3" fmla="*/ 26 h 278"/>
                <a:gd name="T4" fmla="*/ 27 w 278"/>
                <a:gd name="T5" fmla="*/ 60 h 278"/>
                <a:gd name="T6" fmla="*/ 34 w 278"/>
                <a:gd name="T7" fmla="*/ 96 h 278"/>
                <a:gd name="T8" fmla="*/ 37 w 278"/>
                <a:gd name="T9" fmla="*/ 136 h 278"/>
                <a:gd name="T10" fmla="*/ 36 w 278"/>
                <a:gd name="T11" fmla="*/ 176 h 278"/>
                <a:gd name="T12" fmla="*/ 30 w 278"/>
                <a:gd name="T13" fmla="*/ 214 h 278"/>
                <a:gd name="T14" fmla="*/ 21 w 278"/>
                <a:gd name="T15" fmla="*/ 248 h 278"/>
                <a:gd name="T16" fmla="*/ 8 w 278"/>
                <a:gd name="T17" fmla="*/ 278 h 278"/>
                <a:gd name="T18" fmla="*/ 236 w 278"/>
                <a:gd name="T19" fmla="*/ 278 h 278"/>
                <a:gd name="T20" fmla="*/ 255 w 278"/>
                <a:gd name="T21" fmla="*/ 252 h 278"/>
                <a:gd name="T22" fmla="*/ 267 w 278"/>
                <a:gd name="T23" fmla="*/ 218 h 278"/>
                <a:gd name="T24" fmla="*/ 275 w 278"/>
                <a:gd name="T25" fmla="*/ 180 h 278"/>
                <a:gd name="T26" fmla="*/ 278 w 278"/>
                <a:gd name="T27" fmla="*/ 141 h 278"/>
                <a:gd name="T28" fmla="*/ 274 w 278"/>
                <a:gd name="T29" fmla="*/ 101 h 278"/>
                <a:gd name="T30" fmla="*/ 265 w 278"/>
                <a:gd name="T31" fmla="*/ 63 h 278"/>
                <a:gd name="T32" fmla="*/ 250 w 278"/>
                <a:gd name="T33" fmla="*/ 30 h 278"/>
                <a:gd name="T34" fmla="*/ 229 w 278"/>
                <a:gd name="T35" fmla="*/ 2 h 278"/>
                <a:gd name="T36" fmla="*/ 0 w 278"/>
                <a:gd name="T37" fmla="*/ 0 h 27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8"/>
                <a:gd name="T58" fmla="*/ 0 h 278"/>
                <a:gd name="T59" fmla="*/ 278 w 278"/>
                <a:gd name="T60" fmla="*/ 278 h 27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8" h="278">
                  <a:moveTo>
                    <a:pt x="0" y="0"/>
                  </a:moveTo>
                  <a:lnTo>
                    <a:pt x="15" y="26"/>
                  </a:lnTo>
                  <a:lnTo>
                    <a:pt x="27" y="60"/>
                  </a:lnTo>
                  <a:lnTo>
                    <a:pt x="34" y="96"/>
                  </a:lnTo>
                  <a:lnTo>
                    <a:pt x="37" y="136"/>
                  </a:lnTo>
                  <a:lnTo>
                    <a:pt x="36" y="176"/>
                  </a:lnTo>
                  <a:lnTo>
                    <a:pt x="30" y="214"/>
                  </a:lnTo>
                  <a:lnTo>
                    <a:pt x="21" y="248"/>
                  </a:lnTo>
                  <a:lnTo>
                    <a:pt x="8" y="278"/>
                  </a:lnTo>
                  <a:lnTo>
                    <a:pt x="236" y="278"/>
                  </a:lnTo>
                  <a:lnTo>
                    <a:pt x="255" y="252"/>
                  </a:lnTo>
                  <a:lnTo>
                    <a:pt x="267" y="218"/>
                  </a:lnTo>
                  <a:lnTo>
                    <a:pt x="275" y="180"/>
                  </a:lnTo>
                  <a:lnTo>
                    <a:pt x="278" y="141"/>
                  </a:lnTo>
                  <a:lnTo>
                    <a:pt x="274" y="101"/>
                  </a:lnTo>
                  <a:lnTo>
                    <a:pt x="265" y="63"/>
                  </a:lnTo>
                  <a:lnTo>
                    <a:pt x="250" y="30"/>
                  </a:lnTo>
                  <a:lnTo>
                    <a:pt x="229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36" name="Freeform 563"/>
            <p:cNvSpPr>
              <a:spLocks/>
            </p:cNvSpPr>
            <p:nvPr/>
          </p:nvSpPr>
          <p:spPr bwMode="auto">
            <a:xfrm>
              <a:off x="3903663" y="3209925"/>
              <a:ext cx="217488" cy="206375"/>
            </a:xfrm>
            <a:custGeom>
              <a:avLst/>
              <a:gdLst>
                <a:gd name="T0" fmla="*/ 0 w 273"/>
                <a:gd name="T1" fmla="*/ 0 h 260"/>
                <a:gd name="T2" fmla="*/ 14 w 273"/>
                <a:gd name="T3" fmla="*/ 25 h 260"/>
                <a:gd name="T4" fmla="*/ 25 w 273"/>
                <a:gd name="T5" fmla="*/ 56 h 260"/>
                <a:gd name="T6" fmla="*/ 31 w 273"/>
                <a:gd name="T7" fmla="*/ 91 h 260"/>
                <a:gd name="T8" fmla="*/ 34 w 273"/>
                <a:gd name="T9" fmla="*/ 128 h 260"/>
                <a:gd name="T10" fmla="*/ 33 w 273"/>
                <a:gd name="T11" fmla="*/ 164 h 260"/>
                <a:gd name="T12" fmla="*/ 28 w 273"/>
                <a:gd name="T13" fmla="*/ 200 h 260"/>
                <a:gd name="T14" fmla="*/ 19 w 273"/>
                <a:gd name="T15" fmla="*/ 232 h 260"/>
                <a:gd name="T16" fmla="*/ 8 w 273"/>
                <a:gd name="T17" fmla="*/ 260 h 260"/>
                <a:gd name="T18" fmla="*/ 23 w 273"/>
                <a:gd name="T19" fmla="*/ 260 h 260"/>
                <a:gd name="T20" fmla="*/ 36 w 273"/>
                <a:gd name="T21" fmla="*/ 260 h 260"/>
                <a:gd name="T22" fmla="*/ 51 w 273"/>
                <a:gd name="T23" fmla="*/ 260 h 260"/>
                <a:gd name="T24" fmla="*/ 65 w 273"/>
                <a:gd name="T25" fmla="*/ 260 h 260"/>
                <a:gd name="T26" fmla="*/ 80 w 273"/>
                <a:gd name="T27" fmla="*/ 260 h 260"/>
                <a:gd name="T28" fmla="*/ 94 w 273"/>
                <a:gd name="T29" fmla="*/ 260 h 260"/>
                <a:gd name="T30" fmla="*/ 108 w 273"/>
                <a:gd name="T31" fmla="*/ 260 h 260"/>
                <a:gd name="T32" fmla="*/ 123 w 273"/>
                <a:gd name="T33" fmla="*/ 260 h 260"/>
                <a:gd name="T34" fmla="*/ 136 w 273"/>
                <a:gd name="T35" fmla="*/ 260 h 260"/>
                <a:gd name="T36" fmla="*/ 151 w 273"/>
                <a:gd name="T37" fmla="*/ 260 h 260"/>
                <a:gd name="T38" fmla="*/ 165 w 273"/>
                <a:gd name="T39" fmla="*/ 260 h 260"/>
                <a:gd name="T40" fmla="*/ 179 w 273"/>
                <a:gd name="T41" fmla="*/ 260 h 260"/>
                <a:gd name="T42" fmla="*/ 194 w 273"/>
                <a:gd name="T43" fmla="*/ 260 h 260"/>
                <a:gd name="T44" fmla="*/ 208 w 273"/>
                <a:gd name="T45" fmla="*/ 260 h 260"/>
                <a:gd name="T46" fmla="*/ 223 w 273"/>
                <a:gd name="T47" fmla="*/ 260 h 260"/>
                <a:gd name="T48" fmla="*/ 237 w 273"/>
                <a:gd name="T49" fmla="*/ 260 h 260"/>
                <a:gd name="T50" fmla="*/ 253 w 273"/>
                <a:gd name="T51" fmla="*/ 235 h 260"/>
                <a:gd name="T52" fmla="*/ 265 w 273"/>
                <a:gd name="T53" fmla="*/ 203 h 260"/>
                <a:gd name="T54" fmla="*/ 272 w 273"/>
                <a:gd name="T55" fmla="*/ 168 h 260"/>
                <a:gd name="T56" fmla="*/ 273 w 273"/>
                <a:gd name="T57" fmla="*/ 131 h 260"/>
                <a:gd name="T58" fmla="*/ 270 w 273"/>
                <a:gd name="T59" fmla="*/ 94 h 260"/>
                <a:gd name="T60" fmla="*/ 262 w 273"/>
                <a:gd name="T61" fmla="*/ 58 h 260"/>
                <a:gd name="T62" fmla="*/ 248 w 273"/>
                <a:gd name="T63" fmla="*/ 27 h 260"/>
                <a:gd name="T64" fmla="*/ 230 w 273"/>
                <a:gd name="T65" fmla="*/ 2 h 260"/>
                <a:gd name="T66" fmla="*/ 216 w 273"/>
                <a:gd name="T67" fmla="*/ 2 h 260"/>
                <a:gd name="T68" fmla="*/ 201 w 273"/>
                <a:gd name="T69" fmla="*/ 2 h 260"/>
                <a:gd name="T70" fmla="*/ 187 w 273"/>
                <a:gd name="T71" fmla="*/ 2 h 260"/>
                <a:gd name="T72" fmla="*/ 172 w 273"/>
                <a:gd name="T73" fmla="*/ 1 h 260"/>
                <a:gd name="T74" fmla="*/ 158 w 273"/>
                <a:gd name="T75" fmla="*/ 1 h 260"/>
                <a:gd name="T76" fmla="*/ 143 w 273"/>
                <a:gd name="T77" fmla="*/ 1 h 260"/>
                <a:gd name="T78" fmla="*/ 130 w 273"/>
                <a:gd name="T79" fmla="*/ 1 h 260"/>
                <a:gd name="T80" fmla="*/ 115 w 273"/>
                <a:gd name="T81" fmla="*/ 1 h 260"/>
                <a:gd name="T82" fmla="*/ 101 w 273"/>
                <a:gd name="T83" fmla="*/ 1 h 260"/>
                <a:gd name="T84" fmla="*/ 86 w 273"/>
                <a:gd name="T85" fmla="*/ 1 h 260"/>
                <a:gd name="T86" fmla="*/ 72 w 273"/>
                <a:gd name="T87" fmla="*/ 1 h 260"/>
                <a:gd name="T88" fmla="*/ 57 w 273"/>
                <a:gd name="T89" fmla="*/ 1 h 260"/>
                <a:gd name="T90" fmla="*/ 43 w 273"/>
                <a:gd name="T91" fmla="*/ 0 h 260"/>
                <a:gd name="T92" fmla="*/ 28 w 273"/>
                <a:gd name="T93" fmla="*/ 0 h 260"/>
                <a:gd name="T94" fmla="*/ 14 w 273"/>
                <a:gd name="T95" fmla="*/ 0 h 260"/>
                <a:gd name="T96" fmla="*/ 0 w 273"/>
                <a:gd name="T97" fmla="*/ 0 h 2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73"/>
                <a:gd name="T148" fmla="*/ 0 h 260"/>
                <a:gd name="T149" fmla="*/ 273 w 273"/>
                <a:gd name="T150" fmla="*/ 260 h 26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73" h="260">
                  <a:moveTo>
                    <a:pt x="0" y="0"/>
                  </a:moveTo>
                  <a:lnTo>
                    <a:pt x="14" y="25"/>
                  </a:lnTo>
                  <a:lnTo>
                    <a:pt x="25" y="56"/>
                  </a:lnTo>
                  <a:lnTo>
                    <a:pt x="31" y="91"/>
                  </a:lnTo>
                  <a:lnTo>
                    <a:pt x="34" y="128"/>
                  </a:lnTo>
                  <a:lnTo>
                    <a:pt x="33" y="164"/>
                  </a:lnTo>
                  <a:lnTo>
                    <a:pt x="28" y="200"/>
                  </a:lnTo>
                  <a:lnTo>
                    <a:pt x="19" y="232"/>
                  </a:lnTo>
                  <a:lnTo>
                    <a:pt x="8" y="260"/>
                  </a:lnTo>
                  <a:lnTo>
                    <a:pt x="23" y="260"/>
                  </a:lnTo>
                  <a:lnTo>
                    <a:pt x="36" y="260"/>
                  </a:lnTo>
                  <a:lnTo>
                    <a:pt x="51" y="260"/>
                  </a:lnTo>
                  <a:lnTo>
                    <a:pt x="65" y="260"/>
                  </a:lnTo>
                  <a:lnTo>
                    <a:pt x="80" y="260"/>
                  </a:lnTo>
                  <a:lnTo>
                    <a:pt x="94" y="260"/>
                  </a:lnTo>
                  <a:lnTo>
                    <a:pt x="108" y="260"/>
                  </a:lnTo>
                  <a:lnTo>
                    <a:pt x="123" y="260"/>
                  </a:lnTo>
                  <a:lnTo>
                    <a:pt x="136" y="260"/>
                  </a:lnTo>
                  <a:lnTo>
                    <a:pt x="151" y="260"/>
                  </a:lnTo>
                  <a:lnTo>
                    <a:pt x="165" y="260"/>
                  </a:lnTo>
                  <a:lnTo>
                    <a:pt x="179" y="260"/>
                  </a:lnTo>
                  <a:lnTo>
                    <a:pt x="194" y="260"/>
                  </a:lnTo>
                  <a:lnTo>
                    <a:pt x="208" y="260"/>
                  </a:lnTo>
                  <a:lnTo>
                    <a:pt x="223" y="260"/>
                  </a:lnTo>
                  <a:lnTo>
                    <a:pt x="237" y="260"/>
                  </a:lnTo>
                  <a:lnTo>
                    <a:pt x="253" y="235"/>
                  </a:lnTo>
                  <a:lnTo>
                    <a:pt x="265" y="203"/>
                  </a:lnTo>
                  <a:lnTo>
                    <a:pt x="272" y="168"/>
                  </a:lnTo>
                  <a:lnTo>
                    <a:pt x="273" y="131"/>
                  </a:lnTo>
                  <a:lnTo>
                    <a:pt x="270" y="94"/>
                  </a:lnTo>
                  <a:lnTo>
                    <a:pt x="262" y="58"/>
                  </a:lnTo>
                  <a:lnTo>
                    <a:pt x="248" y="27"/>
                  </a:lnTo>
                  <a:lnTo>
                    <a:pt x="230" y="2"/>
                  </a:lnTo>
                  <a:lnTo>
                    <a:pt x="216" y="2"/>
                  </a:lnTo>
                  <a:lnTo>
                    <a:pt x="201" y="2"/>
                  </a:lnTo>
                  <a:lnTo>
                    <a:pt x="187" y="2"/>
                  </a:lnTo>
                  <a:lnTo>
                    <a:pt x="172" y="1"/>
                  </a:lnTo>
                  <a:lnTo>
                    <a:pt x="158" y="1"/>
                  </a:lnTo>
                  <a:lnTo>
                    <a:pt x="143" y="1"/>
                  </a:lnTo>
                  <a:lnTo>
                    <a:pt x="130" y="1"/>
                  </a:lnTo>
                  <a:lnTo>
                    <a:pt x="115" y="1"/>
                  </a:lnTo>
                  <a:lnTo>
                    <a:pt x="101" y="1"/>
                  </a:lnTo>
                  <a:lnTo>
                    <a:pt x="86" y="1"/>
                  </a:lnTo>
                  <a:lnTo>
                    <a:pt x="72" y="1"/>
                  </a:lnTo>
                  <a:lnTo>
                    <a:pt x="57" y="1"/>
                  </a:lnTo>
                  <a:lnTo>
                    <a:pt x="43" y="0"/>
                  </a:lnTo>
                  <a:lnTo>
                    <a:pt x="28" y="0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4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37" name="Freeform 564"/>
            <p:cNvSpPr>
              <a:spLocks/>
            </p:cNvSpPr>
            <p:nvPr/>
          </p:nvSpPr>
          <p:spPr bwMode="auto">
            <a:xfrm>
              <a:off x="3906838" y="3214688"/>
              <a:ext cx="214313" cy="192088"/>
            </a:xfrm>
            <a:custGeom>
              <a:avLst/>
              <a:gdLst>
                <a:gd name="T0" fmla="*/ 0 w 270"/>
                <a:gd name="T1" fmla="*/ 0 h 241"/>
                <a:gd name="T2" fmla="*/ 13 w 270"/>
                <a:gd name="T3" fmla="*/ 24 h 241"/>
                <a:gd name="T4" fmla="*/ 22 w 270"/>
                <a:gd name="T5" fmla="*/ 54 h 241"/>
                <a:gd name="T6" fmla="*/ 29 w 270"/>
                <a:gd name="T7" fmla="*/ 86 h 241"/>
                <a:gd name="T8" fmla="*/ 31 w 270"/>
                <a:gd name="T9" fmla="*/ 121 h 241"/>
                <a:gd name="T10" fmla="*/ 30 w 270"/>
                <a:gd name="T11" fmla="*/ 155 h 241"/>
                <a:gd name="T12" fmla="*/ 26 w 270"/>
                <a:gd name="T13" fmla="*/ 187 h 241"/>
                <a:gd name="T14" fmla="*/ 18 w 270"/>
                <a:gd name="T15" fmla="*/ 217 h 241"/>
                <a:gd name="T16" fmla="*/ 8 w 270"/>
                <a:gd name="T17" fmla="*/ 241 h 241"/>
                <a:gd name="T18" fmla="*/ 22 w 270"/>
                <a:gd name="T19" fmla="*/ 241 h 241"/>
                <a:gd name="T20" fmla="*/ 37 w 270"/>
                <a:gd name="T21" fmla="*/ 241 h 241"/>
                <a:gd name="T22" fmla="*/ 51 w 270"/>
                <a:gd name="T23" fmla="*/ 241 h 241"/>
                <a:gd name="T24" fmla="*/ 66 w 270"/>
                <a:gd name="T25" fmla="*/ 241 h 241"/>
                <a:gd name="T26" fmla="*/ 79 w 270"/>
                <a:gd name="T27" fmla="*/ 241 h 241"/>
                <a:gd name="T28" fmla="*/ 93 w 270"/>
                <a:gd name="T29" fmla="*/ 241 h 241"/>
                <a:gd name="T30" fmla="*/ 108 w 270"/>
                <a:gd name="T31" fmla="*/ 241 h 241"/>
                <a:gd name="T32" fmla="*/ 122 w 270"/>
                <a:gd name="T33" fmla="*/ 241 h 241"/>
                <a:gd name="T34" fmla="*/ 137 w 270"/>
                <a:gd name="T35" fmla="*/ 241 h 241"/>
                <a:gd name="T36" fmla="*/ 151 w 270"/>
                <a:gd name="T37" fmla="*/ 241 h 241"/>
                <a:gd name="T38" fmla="*/ 165 w 270"/>
                <a:gd name="T39" fmla="*/ 241 h 241"/>
                <a:gd name="T40" fmla="*/ 180 w 270"/>
                <a:gd name="T41" fmla="*/ 241 h 241"/>
                <a:gd name="T42" fmla="*/ 193 w 270"/>
                <a:gd name="T43" fmla="*/ 241 h 241"/>
                <a:gd name="T44" fmla="*/ 208 w 270"/>
                <a:gd name="T45" fmla="*/ 241 h 241"/>
                <a:gd name="T46" fmla="*/ 222 w 270"/>
                <a:gd name="T47" fmla="*/ 241 h 241"/>
                <a:gd name="T48" fmla="*/ 237 w 270"/>
                <a:gd name="T49" fmla="*/ 241 h 241"/>
                <a:gd name="T50" fmla="*/ 252 w 270"/>
                <a:gd name="T51" fmla="*/ 218 h 241"/>
                <a:gd name="T52" fmla="*/ 262 w 270"/>
                <a:gd name="T53" fmla="*/ 191 h 241"/>
                <a:gd name="T54" fmla="*/ 269 w 270"/>
                <a:gd name="T55" fmla="*/ 159 h 241"/>
                <a:gd name="T56" fmla="*/ 270 w 270"/>
                <a:gd name="T57" fmla="*/ 124 h 241"/>
                <a:gd name="T58" fmla="*/ 268 w 270"/>
                <a:gd name="T59" fmla="*/ 89 h 241"/>
                <a:gd name="T60" fmla="*/ 260 w 270"/>
                <a:gd name="T61" fmla="*/ 56 h 241"/>
                <a:gd name="T62" fmla="*/ 249 w 270"/>
                <a:gd name="T63" fmla="*/ 27 h 241"/>
                <a:gd name="T64" fmla="*/ 231 w 270"/>
                <a:gd name="T65" fmla="*/ 3 h 241"/>
                <a:gd name="T66" fmla="*/ 216 w 270"/>
                <a:gd name="T67" fmla="*/ 3 h 241"/>
                <a:gd name="T68" fmla="*/ 203 w 270"/>
                <a:gd name="T69" fmla="*/ 3 h 241"/>
                <a:gd name="T70" fmla="*/ 188 w 270"/>
                <a:gd name="T71" fmla="*/ 3 h 241"/>
                <a:gd name="T72" fmla="*/ 174 w 270"/>
                <a:gd name="T73" fmla="*/ 3 h 241"/>
                <a:gd name="T74" fmla="*/ 159 w 270"/>
                <a:gd name="T75" fmla="*/ 3 h 241"/>
                <a:gd name="T76" fmla="*/ 145 w 270"/>
                <a:gd name="T77" fmla="*/ 3 h 241"/>
                <a:gd name="T78" fmla="*/ 130 w 270"/>
                <a:gd name="T79" fmla="*/ 2 h 241"/>
                <a:gd name="T80" fmla="*/ 116 w 270"/>
                <a:gd name="T81" fmla="*/ 2 h 241"/>
                <a:gd name="T82" fmla="*/ 101 w 270"/>
                <a:gd name="T83" fmla="*/ 2 h 241"/>
                <a:gd name="T84" fmla="*/ 86 w 270"/>
                <a:gd name="T85" fmla="*/ 2 h 241"/>
                <a:gd name="T86" fmla="*/ 72 w 270"/>
                <a:gd name="T87" fmla="*/ 2 h 241"/>
                <a:gd name="T88" fmla="*/ 58 w 270"/>
                <a:gd name="T89" fmla="*/ 1 h 241"/>
                <a:gd name="T90" fmla="*/ 44 w 270"/>
                <a:gd name="T91" fmla="*/ 1 h 241"/>
                <a:gd name="T92" fmla="*/ 29 w 270"/>
                <a:gd name="T93" fmla="*/ 1 h 241"/>
                <a:gd name="T94" fmla="*/ 15 w 270"/>
                <a:gd name="T95" fmla="*/ 0 h 241"/>
                <a:gd name="T96" fmla="*/ 0 w 270"/>
                <a:gd name="T97" fmla="*/ 0 h 24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70"/>
                <a:gd name="T148" fmla="*/ 0 h 241"/>
                <a:gd name="T149" fmla="*/ 270 w 270"/>
                <a:gd name="T150" fmla="*/ 241 h 24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70" h="241">
                  <a:moveTo>
                    <a:pt x="0" y="0"/>
                  </a:moveTo>
                  <a:lnTo>
                    <a:pt x="13" y="24"/>
                  </a:lnTo>
                  <a:lnTo>
                    <a:pt x="22" y="54"/>
                  </a:lnTo>
                  <a:lnTo>
                    <a:pt x="29" y="86"/>
                  </a:lnTo>
                  <a:lnTo>
                    <a:pt x="31" y="121"/>
                  </a:lnTo>
                  <a:lnTo>
                    <a:pt x="30" y="155"/>
                  </a:lnTo>
                  <a:lnTo>
                    <a:pt x="26" y="187"/>
                  </a:lnTo>
                  <a:lnTo>
                    <a:pt x="18" y="217"/>
                  </a:lnTo>
                  <a:lnTo>
                    <a:pt x="8" y="241"/>
                  </a:lnTo>
                  <a:lnTo>
                    <a:pt x="22" y="241"/>
                  </a:lnTo>
                  <a:lnTo>
                    <a:pt x="37" y="241"/>
                  </a:lnTo>
                  <a:lnTo>
                    <a:pt x="51" y="241"/>
                  </a:lnTo>
                  <a:lnTo>
                    <a:pt x="66" y="241"/>
                  </a:lnTo>
                  <a:lnTo>
                    <a:pt x="79" y="241"/>
                  </a:lnTo>
                  <a:lnTo>
                    <a:pt x="93" y="241"/>
                  </a:lnTo>
                  <a:lnTo>
                    <a:pt x="108" y="241"/>
                  </a:lnTo>
                  <a:lnTo>
                    <a:pt x="122" y="241"/>
                  </a:lnTo>
                  <a:lnTo>
                    <a:pt x="137" y="241"/>
                  </a:lnTo>
                  <a:lnTo>
                    <a:pt x="151" y="241"/>
                  </a:lnTo>
                  <a:lnTo>
                    <a:pt x="165" y="241"/>
                  </a:lnTo>
                  <a:lnTo>
                    <a:pt x="180" y="241"/>
                  </a:lnTo>
                  <a:lnTo>
                    <a:pt x="193" y="241"/>
                  </a:lnTo>
                  <a:lnTo>
                    <a:pt x="208" y="241"/>
                  </a:lnTo>
                  <a:lnTo>
                    <a:pt x="222" y="241"/>
                  </a:lnTo>
                  <a:lnTo>
                    <a:pt x="237" y="241"/>
                  </a:lnTo>
                  <a:lnTo>
                    <a:pt x="252" y="218"/>
                  </a:lnTo>
                  <a:lnTo>
                    <a:pt x="262" y="191"/>
                  </a:lnTo>
                  <a:lnTo>
                    <a:pt x="269" y="159"/>
                  </a:lnTo>
                  <a:lnTo>
                    <a:pt x="270" y="124"/>
                  </a:lnTo>
                  <a:lnTo>
                    <a:pt x="268" y="89"/>
                  </a:lnTo>
                  <a:lnTo>
                    <a:pt x="260" y="56"/>
                  </a:lnTo>
                  <a:lnTo>
                    <a:pt x="249" y="27"/>
                  </a:lnTo>
                  <a:lnTo>
                    <a:pt x="231" y="3"/>
                  </a:lnTo>
                  <a:lnTo>
                    <a:pt x="216" y="3"/>
                  </a:lnTo>
                  <a:lnTo>
                    <a:pt x="203" y="3"/>
                  </a:lnTo>
                  <a:lnTo>
                    <a:pt x="188" y="3"/>
                  </a:lnTo>
                  <a:lnTo>
                    <a:pt x="174" y="3"/>
                  </a:lnTo>
                  <a:lnTo>
                    <a:pt x="159" y="3"/>
                  </a:lnTo>
                  <a:lnTo>
                    <a:pt x="145" y="3"/>
                  </a:lnTo>
                  <a:lnTo>
                    <a:pt x="130" y="2"/>
                  </a:lnTo>
                  <a:lnTo>
                    <a:pt x="116" y="2"/>
                  </a:lnTo>
                  <a:lnTo>
                    <a:pt x="101" y="2"/>
                  </a:lnTo>
                  <a:lnTo>
                    <a:pt x="86" y="2"/>
                  </a:lnTo>
                  <a:lnTo>
                    <a:pt x="72" y="2"/>
                  </a:lnTo>
                  <a:lnTo>
                    <a:pt x="58" y="1"/>
                  </a:lnTo>
                  <a:lnTo>
                    <a:pt x="44" y="1"/>
                  </a:lnTo>
                  <a:lnTo>
                    <a:pt x="29" y="1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5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38" name="Freeform 565"/>
            <p:cNvSpPr>
              <a:spLocks/>
            </p:cNvSpPr>
            <p:nvPr/>
          </p:nvSpPr>
          <p:spPr bwMode="auto">
            <a:xfrm>
              <a:off x="3910013" y="3224213"/>
              <a:ext cx="211138" cy="176213"/>
            </a:xfrm>
            <a:custGeom>
              <a:avLst/>
              <a:gdLst>
                <a:gd name="T0" fmla="*/ 0 w 267"/>
                <a:gd name="T1" fmla="*/ 0 h 222"/>
                <a:gd name="T2" fmla="*/ 12 w 267"/>
                <a:gd name="T3" fmla="*/ 23 h 222"/>
                <a:gd name="T4" fmla="*/ 21 w 267"/>
                <a:gd name="T5" fmla="*/ 50 h 222"/>
                <a:gd name="T6" fmla="*/ 26 w 267"/>
                <a:gd name="T7" fmla="*/ 79 h 222"/>
                <a:gd name="T8" fmla="*/ 28 w 267"/>
                <a:gd name="T9" fmla="*/ 111 h 222"/>
                <a:gd name="T10" fmla="*/ 27 w 267"/>
                <a:gd name="T11" fmla="*/ 142 h 222"/>
                <a:gd name="T12" fmla="*/ 23 w 267"/>
                <a:gd name="T13" fmla="*/ 172 h 222"/>
                <a:gd name="T14" fmla="*/ 17 w 267"/>
                <a:gd name="T15" fmla="*/ 199 h 222"/>
                <a:gd name="T16" fmla="*/ 7 w 267"/>
                <a:gd name="T17" fmla="*/ 222 h 222"/>
                <a:gd name="T18" fmla="*/ 22 w 267"/>
                <a:gd name="T19" fmla="*/ 222 h 222"/>
                <a:gd name="T20" fmla="*/ 36 w 267"/>
                <a:gd name="T21" fmla="*/ 222 h 222"/>
                <a:gd name="T22" fmla="*/ 51 w 267"/>
                <a:gd name="T23" fmla="*/ 222 h 222"/>
                <a:gd name="T24" fmla="*/ 65 w 267"/>
                <a:gd name="T25" fmla="*/ 222 h 222"/>
                <a:gd name="T26" fmla="*/ 80 w 267"/>
                <a:gd name="T27" fmla="*/ 222 h 222"/>
                <a:gd name="T28" fmla="*/ 94 w 267"/>
                <a:gd name="T29" fmla="*/ 222 h 222"/>
                <a:gd name="T30" fmla="*/ 109 w 267"/>
                <a:gd name="T31" fmla="*/ 222 h 222"/>
                <a:gd name="T32" fmla="*/ 122 w 267"/>
                <a:gd name="T33" fmla="*/ 222 h 222"/>
                <a:gd name="T34" fmla="*/ 136 w 267"/>
                <a:gd name="T35" fmla="*/ 222 h 222"/>
                <a:gd name="T36" fmla="*/ 151 w 267"/>
                <a:gd name="T37" fmla="*/ 222 h 222"/>
                <a:gd name="T38" fmla="*/ 165 w 267"/>
                <a:gd name="T39" fmla="*/ 222 h 222"/>
                <a:gd name="T40" fmla="*/ 180 w 267"/>
                <a:gd name="T41" fmla="*/ 222 h 222"/>
                <a:gd name="T42" fmla="*/ 194 w 267"/>
                <a:gd name="T43" fmla="*/ 222 h 222"/>
                <a:gd name="T44" fmla="*/ 209 w 267"/>
                <a:gd name="T45" fmla="*/ 222 h 222"/>
                <a:gd name="T46" fmla="*/ 223 w 267"/>
                <a:gd name="T47" fmla="*/ 222 h 222"/>
                <a:gd name="T48" fmla="*/ 238 w 267"/>
                <a:gd name="T49" fmla="*/ 222 h 222"/>
                <a:gd name="T50" fmla="*/ 251 w 267"/>
                <a:gd name="T51" fmla="*/ 201 h 222"/>
                <a:gd name="T52" fmla="*/ 261 w 267"/>
                <a:gd name="T53" fmla="*/ 175 h 222"/>
                <a:gd name="T54" fmla="*/ 266 w 267"/>
                <a:gd name="T55" fmla="*/ 145 h 222"/>
                <a:gd name="T56" fmla="*/ 267 w 267"/>
                <a:gd name="T57" fmla="*/ 114 h 222"/>
                <a:gd name="T58" fmla="*/ 265 w 267"/>
                <a:gd name="T59" fmla="*/ 82 h 222"/>
                <a:gd name="T60" fmla="*/ 258 w 267"/>
                <a:gd name="T61" fmla="*/ 52 h 222"/>
                <a:gd name="T62" fmla="*/ 247 w 267"/>
                <a:gd name="T63" fmla="*/ 24 h 222"/>
                <a:gd name="T64" fmla="*/ 232 w 267"/>
                <a:gd name="T65" fmla="*/ 2 h 222"/>
                <a:gd name="T66" fmla="*/ 217 w 267"/>
                <a:gd name="T67" fmla="*/ 2 h 222"/>
                <a:gd name="T68" fmla="*/ 203 w 267"/>
                <a:gd name="T69" fmla="*/ 2 h 222"/>
                <a:gd name="T70" fmla="*/ 188 w 267"/>
                <a:gd name="T71" fmla="*/ 1 h 222"/>
                <a:gd name="T72" fmla="*/ 174 w 267"/>
                <a:gd name="T73" fmla="*/ 1 h 222"/>
                <a:gd name="T74" fmla="*/ 159 w 267"/>
                <a:gd name="T75" fmla="*/ 1 h 222"/>
                <a:gd name="T76" fmla="*/ 145 w 267"/>
                <a:gd name="T77" fmla="*/ 1 h 222"/>
                <a:gd name="T78" fmla="*/ 130 w 267"/>
                <a:gd name="T79" fmla="*/ 1 h 222"/>
                <a:gd name="T80" fmla="*/ 117 w 267"/>
                <a:gd name="T81" fmla="*/ 1 h 222"/>
                <a:gd name="T82" fmla="*/ 102 w 267"/>
                <a:gd name="T83" fmla="*/ 0 h 222"/>
                <a:gd name="T84" fmla="*/ 87 w 267"/>
                <a:gd name="T85" fmla="*/ 0 h 222"/>
                <a:gd name="T86" fmla="*/ 73 w 267"/>
                <a:gd name="T87" fmla="*/ 0 h 222"/>
                <a:gd name="T88" fmla="*/ 58 w 267"/>
                <a:gd name="T89" fmla="*/ 0 h 222"/>
                <a:gd name="T90" fmla="*/ 44 w 267"/>
                <a:gd name="T91" fmla="*/ 0 h 222"/>
                <a:gd name="T92" fmla="*/ 29 w 267"/>
                <a:gd name="T93" fmla="*/ 0 h 222"/>
                <a:gd name="T94" fmla="*/ 15 w 267"/>
                <a:gd name="T95" fmla="*/ 0 h 222"/>
                <a:gd name="T96" fmla="*/ 0 w 267"/>
                <a:gd name="T97" fmla="*/ 0 h 2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67"/>
                <a:gd name="T148" fmla="*/ 0 h 222"/>
                <a:gd name="T149" fmla="*/ 267 w 267"/>
                <a:gd name="T150" fmla="*/ 222 h 22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67" h="222">
                  <a:moveTo>
                    <a:pt x="0" y="0"/>
                  </a:moveTo>
                  <a:lnTo>
                    <a:pt x="12" y="23"/>
                  </a:lnTo>
                  <a:lnTo>
                    <a:pt x="21" y="50"/>
                  </a:lnTo>
                  <a:lnTo>
                    <a:pt x="26" y="79"/>
                  </a:lnTo>
                  <a:lnTo>
                    <a:pt x="28" y="111"/>
                  </a:lnTo>
                  <a:lnTo>
                    <a:pt x="27" y="142"/>
                  </a:lnTo>
                  <a:lnTo>
                    <a:pt x="23" y="172"/>
                  </a:lnTo>
                  <a:lnTo>
                    <a:pt x="17" y="199"/>
                  </a:lnTo>
                  <a:lnTo>
                    <a:pt x="7" y="222"/>
                  </a:lnTo>
                  <a:lnTo>
                    <a:pt x="22" y="222"/>
                  </a:lnTo>
                  <a:lnTo>
                    <a:pt x="36" y="222"/>
                  </a:lnTo>
                  <a:lnTo>
                    <a:pt x="51" y="222"/>
                  </a:lnTo>
                  <a:lnTo>
                    <a:pt x="65" y="222"/>
                  </a:lnTo>
                  <a:lnTo>
                    <a:pt x="80" y="222"/>
                  </a:lnTo>
                  <a:lnTo>
                    <a:pt x="94" y="222"/>
                  </a:lnTo>
                  <a:lnTo>
                    <a:pt x="109" y="222"/>
                  </a:lnTo>
                  <a:lnTo>
                    <a:pt x="122" y="222"/>
                  </a:lnTo>
                  <a:lnTo>
                    <a:pt x="136" y="222"/>
                  </a:lnTo>
                  <a:lnTo>
                    <a:pt x="151" y="222"/>
                  </a:lnTo>
                  <a:lnTo>
                    <a:pt x="165" y="222"/>
                  </a:lnTo>
                  <a:lnTo>
                    <a:pt x="180" y="222"/>
                  </a:lnTo>
                  <a:lnTo>
                    <a:pt x="194" y="222"/>
                  </a:lnTo>
                  <a:lnTo>
                    <a:pt x="209" y="222"/>
                  </a:lnTo>
                  <a:lnTo>
                    <a:pt x="223" y="222"/>
                  </a:lnTo>
                  <a:lnTo>
                    <a:pt x="238" y="222"/>
                  </a:lnTo>
                  <a:lnTo>
                    <a:pt x="251" y="201"/>
                  </a:lnTo>
                  <a:lnTo>
                    <a:pt x="261" y="175"/>
                  </a:lnTo>
                  <a:lnTo>
                    <a:pt x="266" y="145"/>
                  </a:lnTo>
                  <a:lnTo>
                    <a:pt x="267" y="114"/>
                  </a:lnTo>
                  <a:lnTo>
                    <a:pt x="265" y="82"/>
                  </a:lnTo>
                  <a:lnTo>
                    <a:pt x="258" y="52"/>
                  </a:lnTo>
                  <a:lnTo>
                    <a:pt x="247" y="24"/>
                  </a:lnTo>
                  <a:lnTo>
                    <a:pt x="232" y="2"/>
                  </a:lnTo>
                  <a:lnTo>
                    <a:pt x="217" y="2"/>
                  </a:lnTo>
                  <a:lnTo>
                    <a:pt x="203" y="2"/>
                  </a:lnTo>
                  <a:lnTo>
                    <a:pt x="188" y="1"/>
                  </a:lnTo>
                  <a:lnTo>
                    <a:pt x="174" y="1"/>
                  </a:lnTo>
                  <a:lnTo>
                    <a:pt x="159" y="1"/>
                  </a:lnTo>
                  <a:lnTo>
                    <a:pt x="145" y="1"/>
                  </a:lnTo>
                  <a:lnTo>
                    <a:pt x="130" y="1"/>
                  </a:lnTo>
                  <a:lnTo>
                    <a:pt x="117" y="1"/>
                  </a:lnTo>
                  <a:lnTo>
                    <a:pt x="102" y="0"/>
                  </a:lnTo>
                  <a:lnTo>
                    <a:pt x="87" y="0"/>
                  </a:lnTo>
                  <a:lnTo>
                    <a:pt x="73" y="0"/>
                  </a:lnTo>
                  <a:lnTo>
                    <a:pt x="58" y="0"/>
                  </a:lnTo>
                  <a:lnTo>
                    <a:pt x="44" y="0"/>
                  </a:lnTo>
                  <a:lnTo>
                    <a:pt x="29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6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39" name="Freeform 566"/>
            <p:cNvSpPr>
              <a:spLocks/>
            </p:cNvSpPr>
            <p:nvPr/>
          </p:nvSpPr>
          <p:spPr bwMode="auto">
            <a:xfrm>
              <a:off x="3911601" y="3230563"/>
              <a:ext cx="209550" cy="160338"/>
            </a:xfrm>
            <a:custGeom>
              <a:avLst/>
              <a:gdLst>
                <a:gd name="T0" fmla="*/ 0 w 264"/>
                <a:gd name="T1" fmla="*/ 0 h 204"/>
                <a:gd name="T2" fmla="*/ 18 w 264"/>
                <a:gd name="T3" fmla="*/ 46 h 204"/>
                <a:gd name="T4" fmla="*/ 25 w 264"/>
                <a:gd name="T5" fmla="*/ 103 h 204"/>
                <a:gd name="T6" fmla="*/ 22 w 264"/>
                <a:gd name="T7" fmla="*/ 158 h 204"/>
                <a:gd name="T8" fmla="*/ 8 w 264"/>
                <a:gd name="T9" fmla="*/ 204 h 204"/>
                <a:gd name="T10" fmla="*/ 22 w 264"/>
                <a:gd name="T11" fmla="*/ 204 h 204"/>
                <a:gd name="T12" fmla="*/ 37 w 264"/>
                <a:gd name="T13" fmla="*/ 204 h 204"/>
                <a:gd name="T14" fmla="*/ 50 w 264"/>
                <a:gd name="T15" fmla="*/ 204 h 204"/>
                <a:gd name="T16" fmla="*/ 65 w 264"/>
                <a:gd name="T17" fmla="*/ 204 h 204"/>
                <a:gd name="T18" fmla="*/ 79 w 264"/>
                <a:gd name="T19" fmla="*/ 204 h 204"/>
                <a:gd name="T20" fmla="*/ 94 w 264"/>
                <a:gd name="T21" fmla="*/ 204 h 204"/>
                <a:gd name="T22" fmla="*/ 108 w 264"/>
                <a:gd name="T23" fmla="*/ 204 h 204"/>
                <a:gd name="T24" fmla="*/ 123 w 264"/>
                <a:gd name="T25" fmla="*/ 204 h 204"/>
                <a:gd name="T26" fmla="*/ 137 w 264"/>
                <a:gd name="T27" fmla="*/ 204 h 204"/>
                <a:gd name="T28" fmla="*/ 152 w 264"/>
                <a:gd name="T29" fmla="*/ 204 h 204"/>
                <a:gd name="T30" fmla="*/ 165 w 264"/>
                <a:gd name="T31" fmla="*/ 204 h 204"/>
                <a:gd name="T32" fmla="*/ 180 w 264"/>
                <a:gd name="T33" fmla="*/ 204 h 204"/>
                <a:gd name="T34" fmla="*/ 194 w 264"/>
                <a:gd name="T35" fmla="*/ 204 h 204"/>
                <a:gd name="T36" fmla="*/ 209 w 264"/>
                <a:gd name="T37" fmla="*/ 204 h 204"/>
                <a:gd name="T38" fmla="*/ 223 w 264"/>
                <a:gd name="T39" fmla="*/ 204 h 204"/>
                <a:gd name="T40" fmla="*/ 238 w 264"/>
                <a:gd name="T41" fmla="*/ 204 h 204"/>
                <a:gd name="T42" fmla="*/ 250 w 264"/>
                <a:gd name="T43" fmla="*/ 185 h 204"/>
                <a:gd name="T44" fmla="*/ 258 w 264"/>
                <a:gd name="T45" fmla="*/ 161 h 204"/>
                <a:gd name="T46" fmla="*/ 263 w 264"/>
                <a:gd name="T47" fmla="*/ 134 h 204"/>
                <a:gd name="T48" fmla="*/ 264 w 264"/>
                <a:gd name="T49" fmla="*/ 105 h 204"/>
                <a:gd name="T50" fmla="*/ 262 w 264"/>
                <a:gd name="T51" fmla="*/ 76 h 204"/>
                <a:gd name="T52" fmla="*/ 255 w 264"/>
                <a:gd name="T53" fmla="*/ 47 h 204"/>
                <a:gd name="T54" fmla="*/ 246 w 264"/>
                <a:gd name="T55" fmla="*/ 23 h 204"/>
                <a:gd name="T56" fmla="*/ 232 w 264"/>
                <a:gd name="T57" fmla="*/ 2 h 204"/>
                <a:gd name="T58" fmla="*/ 217 w 264"/>
                <a:gd name="T59" fmla="*/ 2 h 204"/>
                <a:gd name="T60" fmla="*/ 203 w 264"/>
                <a:gd name="T61" fmla="*/ 2 h 204"/>
                <a:gd name="T62" fmla="*/ 189 w 264"/>
                <a:gd name="T63" fmla="*/ 2 h 204"/>
                <a:gd name="T64" fmla="*/ 175 w 264"/>
                <a:gd name="T65" fmla="*/ 1 h 204"/>
                <a:gd name="T66" fmla="*/ 160 w 264"/>
                <a:gd name="T67" fmla="*/ 1 h 204"/>
                <a:gd name="T68" fmla="*/ 146 w 264"/>
                <a:gd name="T69" fmla="*/ 1 h 204"/>
                <a:gd name="T70" fmla="*/ 131 w 264"/>
                <a:gd name="T71" fmla="*/ 1 h 204"/>
                <a:gd name="T72" fmla="*/ 116 w 264"/>
                <a:gd name="T73" fmla="*/ 1 h 204"/>
                <a:gd name="T74" fmla="*/ 102 w 264"/>
                <a:gd name="T75" fmla="*/ 1 h 204"/>
                <a:gd name="T76" fmla="*/ 87 w 264"/>
                <a:gd name="T77" fmla="*/ 1 h 204"/>
                <a:gd name="T78" fmla="*/ 72 w 264"/>
                <a:gd name="T79" fmla="*/ 1 h 204"/>
                <a:gd name="T80" fmla="*/ 58 w 264"/>
                <a:gd name="T81" fmla="*/ 1 h 204"/>
                <a:gd name="T82" fmla="*/ 43 w 264"/>
                <a:gd name="T83" fmla="*/ 0 h 204"/>
                <a:gd name="T84" fmla="*/ 28 w 264"/>
                <a:gd name="T85" fmla="*/ 0 h 204"/>
                <a:gd name="T86" fmla="*/ 15 w 264"/>
                <a:gd name="T87" fmla="*/ 0 h 204"/>
                <a:gd name="T88" fmla="*/ 0 w 264"/>
                <a:gd name="T89" fmla="*/ 0 h 20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64"/>
                <a:gd name="T136" fmla="*/ 0 h 204"/>
                <a:gd name="T137" fmla="*/ 264 w 264"/>
                <a:gd name="T138" fmla="*/ 204 h 20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64" h="204">
                  <a:moveTo>
                    <a:pt x="0" y="0"/>
                  </a:moveTo>
                  <a:lnTo>
                    <a:pt x="18" y="46"/>
                  </a:lnTo>
                  <a:lnTo>
                    <a:pt x="25" y="103"/>
                  </a:lnTo>
                  <a:lnTo>
                    <a:pt x="22" y="158"/>
                  </a:lnTo>
                  <a:lnTo>
                    <a:pt x="8" y="204"/>
                  </a:lnTo>
                  <a:lnTo>
                    <a:pt x="22" y="204"/>
                  </a:lnTo>
                  <a:lnTo>
                    <a:pt x="37" y="204"/>
                  </a:lnTo>
                  <a:lnTo>
                    <a:pt x="50" y="204"/>
                  </a:lnTo>
                  <a:lnTo>
                    <a:pt x="65" y="204"/>
                  </a:lnTo>
                  <a:lnTo>
                    <a:pt x="79" y="204"/>
                  </a:lnTo>
                  <a:lnTo>
                    <a:pt x="94" y="204"/>
                  </a:lnTo>
                  <a:lnTo>
                    <a:pt x="108" y="204"/>
                  </a:lnTo>
                  <a:lnTo>
                    <a:pt x="123" y="204"/>
                  </a:lnTo>
                  <a:lnTo>
                    <a:pt x="137" y="204"/>
                  </a:lnTo>
                  <a:lnTo>
                    <a:pt x="152" y="204"/>
                  </a:lnTo>
                  <a:lnTo>
                    <a:pt x="165" y="204"/>
                  </a:lnTo>
                  <a:lnTo>
                    <a:pt x="180" y="204"/>
                  </a:lnTo>
                  <a:lnTo>
                    <a:pt x="194" y="204"/>
                  </a:lnTo>
                  <a:lnTo>
                    <a:pt x="209" y="204"/>
                  </a:lnTo>
                  <a:lnTo>
                    <a:pt x="223" y="204"/>
                  </a:lnTo>
                  <a:lnTo>
                    <a:pt x="238" y="204"/>
                  </a:lnTo>
                  <a:lnTo>
                    <a:pt x="250" y="185"/>
                  </a:lnTo>
                  <a:lnTo>
                    <a:pt x="258" y="161"/>
                  </a:lnTo>
                  <a:lnTo>
                    <a:pt x="263" y="134"/>
                  </a:lnTo>
                  <a:lnTo>
                    <a:pt x="264" y="105"/>
                  </a:lnTo>
                  <a:lnTo>
                    <a:pt x="262" y="76"/>
                  </a:lnTo>
                  <a:lnTo>
                    <a:pt x="255" y="47"/>
                  </a:lnTo>
                  <a:lnTo>
                    <a:pt x="246" y="23"/>
                  </a:lnTo>
                  <a:lnTo>
                    <a:pt x="232" y="2"/>
                  </a:lnTo>
                  <a:lnTo>
                    <a:pt x="217" y="2"/>
                  </a:lnTo>
                  <a:lnTo>
                    <a:pt x="203" y="2"/>
                  </a:lnTo>
                  <a:lnTo>
                    <a:pt x="189" y="2"/>
                  </a:lnTo>
                  <a:lnTo>
                    <a:pt x="175" y="1"/>
                  </a:lnTo>
                  <a:lnTo>
                    <a:pt x="160" y="1"/>
                  </a:lnTo>
                  <a:lnTo>
                    <a:pt x="146" y="1"/>
                  </a:lnTo>
                  <a:lnTo>
                    <a:pt x="131" y="1"/>
                  </a:lnTo>
                  <a:lnTo>
                    <a:pt x="116" y="1"/>
                  </a:lnTo>
                  <a:lnTo>
                    <a:pt x="102" y="1"/>
                  </a:lnTo>
                  <a:lnTo>
                    <a:pt x="87" y="1"/>
                  </a:lnTo>
                  <a:lnTo>
                    <a:pt x="72" y="1"/>
                  </a:lnTo>
                  <a:lnTo>
                    <a:pt x="58" y="1"/>
                  </a:lnTo>
                  <a:lnTo>
                    <a:pt x="43" y="0"/>
                  </a:lnTo>
                  <a:lnTo>
                    <a:pt x="28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40" name="Freeform 567"/>
            <p:cNvSpPr>
              <a:spLocks/>
            </p:cNvSpPr>
            <p:nvPr/>
          </p:nvSpPr>
          <p:spPr bwMode="auto">
            <a:xfrm>
              <a:off x="3914776" y="3236913"/>
              <a:ext cx="206375" cy="146050"/>
            </a:xfrm>
            <a:custGeom>
              <a:avLst/>
              <a:gdLst>
                <a:gd name="T0" fmla="*/ 0 w 261"/>
                <a:gd name="T1" fmla="*/ 0 h 185"/>
                <a:gd name="T2" fmla="*/ 16 w 261"/>
                <a:gd name="T3" fmla="*/ 43 h 185"/>
                <a:gd name="T4" fmla="*/ 22 w 261"/>
                <a:gd name="T5" fmla="*/ 93 h 185"/>
                <a:gd name="T6" fmla="*/ 19 w 261"/>
                <a:gd name="T7" fmla="*/ 144 h 185"/>
                <a:gd name="T8" fmla="*/ 7 w 261"/>
                <a:gd name="T9" fmla="*/ 185 h 185"/>
                <a:gd name="T10" fmla="*/ 22 w 261"/>
                <a:gd name="T11" fmla="*/ 185 h 185"/>
                <a:gd name="T12" fmla="*/ 36 w 261"/>
                <a:gd name="T13" fmla="*/ 185 h 185"/>
                <a:gd name="T14" fmla="*/ 51 w 261"/>
                <a:gd name="T15" fmla="*/ 185 h 185"/>
                <a:gd name="T16" fmla="*/ 65 w 261"/>
                <a:gd name="T17" fmla="*/ 185 h 185"/>
                <a:gd name="T18" fmla="*/ 80 w 261"/>
                <a:gd name="T19" fmla="*/ 185 h 185"/>
                <a:gd name="T20" fmla="*/ 93 w 261"/>
                <a:gd name="T21" fmla="*/ 185 h 185"/>
                <a:gd name="T22" fmla="*/ 108 w 261"/>
                <a:gd name="T23" fmla="*/ 185 h 185"/>
                <a:gd name="T24" fmla="*/ 123 w 261"/>
                <a:gd name="T25" fmla="*/ 185 h 185"/>
                <a:gd name="T26" fmla="*/ 137 w 261"/>
                <a:gd name="T27" fmla="*/ 185 h 185"/>
                <a:gd name="T28" fmla="*/ 152 w 261"/>
                <a:gd name="T29" fmla="*/ 185 h 185"/>
                <a:gd name="T30" fmla="*/ 166 w 261"/>
                <a:gd name="T31" fmla="*/ 185 h 185"/>
                <a:gd name="T32" fmla="*/ 181 w 261"/>
                <a:gd name="T33" fmla="*/ 185 h 185"/>
                <a:gd name="T34" fmla="*/ 195 w 261"/>
                <a:gd name="T35" fmla="*/ 185 h 185"/>
                <a:gd name="T36" fmla="*/ 210 w 261"/>
                <a:gd name="T37" fmla="*/ 185 h 185"/>
                <a:gd name="T38" fmla="*/ 223 w 261"/>
                <a:gd name="T39" fmla="*/ 185 h 185"/>
                <a:gd name="T40" fmla="*/ 238 w 261"/>
                <a:gd name="T41" fmla="*/ 185 h 185"/>
                <a:gd name="T42" fmla="*/ 249 w 261"/>
                <a:gd name="T43" fmla="*/ 168 h 185"/>
                <a:gd name="T44" fmla="*/ 256 w 261"/>
                <a:gd name="T45" fmla="*/ 146 h 185"/>
                <a:gd name="T46" fmla="*/ 260 w 261"/>
                <a:gd name="T47" fmla="*/ 122 h 185"/>
                <a:gd name="T48" fmla="*/ 261 w 261"/>
                <a:gd name="T49" fmla="*/ 96 h 185"/>
                <a:gd name="T50" fmla="*/ 259 w 261"/>
                <a:gd name="T51" fmla="*/ 69 h 185"/>
                <a:gd name="T52" fmla="*/ 255 w 261"/>
                <a:gd name="T53" fmla="*/ 44 h 185"/>
                <a:gd name="T54" fmla="*/ 245 w 261"/>
                <a:gd name="T55" fmla="*/ 21 h 185"/>
                <a:gd name="T56" fmla="*/ 234 w 261"/>
                <a:gd name="T57" fmla="*/ 2 h 185"/>
                <a:gd name="T58" fmla="*/ 219 w 261"/>
                <a:gd name="T59" fmla="*/ 2 h 185"/>
                <a:gd name="T60" fmla="*/ 205 w 261"/>
                <a:gd name="T61" fmla="*/ 2 h 185"/>
                <a:gd name="T62" fmla="*/ 190 w 261"/>
                <a:gd name="T63" fmla="*/ 2 h 185"/>
                <a:gd name="T64" fmla="*/ 175 w 261"/>
                <a:gd name="T65" fmla="*/ 2 h 185"/>
                <a:gd name="T66" fmla="*/ 160 w 261"/>
                <a:gd name="T67" fmla="*/ 2 h 185"/>
                <a:gd name="T68" fmla="*/ 146 w 261"/>
                <a:gd name="T69" fmla="*/ 2 h 185"/>
                <a:gd name="T70" fmla="*/ 131 w 261"/>
                <a:gd name="T71" fmla="*/ 2 h 185"/>
                <a:gd name="T72" fmla="*/ 118 w 261"/>
                <a:gd name="T73" fmla="*/ 1 h 185"/>
                <a:gd name="T74" fmla="*/ 103 w 261"/>
                <a:gd name="T75" fmla="*/ 1 h 185"/>
                <a:gd name="T76" fmla="*/ 88 w 261"/>
                <a:gd name="T77" fmla="*/ 1 h 185"/>
                <a:gd name="T78" fmla="*/ 74 w 261"/>
                <a:gd name="T79" fmla="*/ 1 h 185"/>
                <a:gd name="T80" fmla="*/ 59 w 261"/>
                <a:gd name="T81" fmla="*/ 1 h 185"/>
                <a:gd name="T82" fmla="*/ 44 w 261"/>
                <a:gd name="T83" fmla="*/ 1 h 185"/>
                <a:gd name="T84" fmla="*/ 29 w 261"/>
                <a:gd name="T85" fmla="*/ 0 h 185"/>
                <a:gd name="T86" fmla="*/ 15 w 261"/>
                <a:gd name="T87" fmla="*/ 0 h 185"/>
                <a:gd name="T88" fmla="*/ 0 w 261"/>
                <a:gd name="T89" fmla="*/ 0 h 18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61"/>
                <a:gd name="T136" fmla="*/ 0 h 185"/>
                <a:gd name="T137" fmla="*/ 261 w 261"/>
                <a:gd name="T138" fmla="*/ 185 h 18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61" h="185">
                  <a:moveTo>
                    <a:pt x="0" y="0"/>
                  </a:moveTo>
                  <a:lnTo>
                    <a:pt x="16" y="43"/>
                  </a:lnTo>
                  <a:lnTo>
                    <a:pt x="22" y="93"/>
                  </a:lnTo>
                  <a:lnTo>
                    <a:pt x="19" y="144"/>
                  </a:lnTo>
                  <a:lnTo>
                    <a:pt x="7" y="185"/>
                  </a:lnTo>
                  <a:lnTo>
                    <a:pt x="22" y="185"/>
                  </a:lnTo>
                  <a:lnTo>
                    <a:pt x="36" y="185"/>
                  </a:lnTo>
                  <a:lnTo>
                    <a:pt x="51" y="185"/>
                  </a:lnTo>
                  <a:lnTo>
                    <a:pt x="65" y="185"/>
                  </a:lnTo>
                  <a:lnTo>
                    <a:pt x="80" y="185"/>
                  </a:lnTo>
                  <a:lnTo>
                    <a:pt x="93" y="185"/>
                  </a:lnTo>
                  <a:lnTo>
                    <a:pt x="108" y="185"/>
                  </a:lnTo>
                  <a:lnTo>
                    <a:pt x="123" y="185"/>
                  </a:lnTo>
                  <a:lnTo>
                    <a:pt x="137" y="185"/>
                  </a:lnTo>
                  <a:lnTo>
                    <a:pt x="152" y="185"/>
                  </a:lnTo>
                  <a:lnTo>
                    <a:pt x="166" y="185"/>
                  </a:lnTo>
                  <a:lnTo>
                    <a:pt x="181" y="185"/>
                  </a:lnTo>
                  <a:lnTo>
                    <a:pt x="195" y="185"/>
                  </a:lnTo>
                  <a:lnTo>
                    <a:pt x="210" y="185"/>
                  </a:lnTo>
                  <a:lnTo>
                    <a:pt x="223" y="185"/>
                  </a:lnTo>
                  <a:lnTo>
                    <a:pt x="238" y="185"/>
                  </a:lnTo>
                  <a:lnTo>
                    <a:pt x="249" y="168"/>
                  </a:lnTo>
                  <a:lnTo>
                    <a:pt x="256" y="146"/>
                  </a:lnTo>
                  <a:lnTo>
                    <a:pt x="260" y="122"/>
                  </a:lnTo>
                  <a:lnTo>
                    <a:pt x="261" y="96"/>
                  </a:lnTo>
                  <a:lnTo>
                    <a:pt x="259" y="69"/>
                  </a:lnTo>
                  <a:lnTo>
                    <a:pt x="255" y="44"/>
                  </a:lnTo>
                  <a:lnTo>
                    <a:pt x="245" y="21"/>
                  </a:lnTo>
                  <a:lnTo>
                    <a:pt x="234" y="2"/>
                  </a:lnTo>
                  <a:lnTo>
                    <a:pt x="219" y="2"/>
                  </a:lnTo>
                  <a:lnTo>
                    <a:pt x="205" y="2"/>
                  </a:lnTo>
                  <a:lnTo>
                    <a:pt x="190" y="2"/>
                  </a:lnTo>
                  <a:lnTo>
                    <a:pt x="175" y="2"/>
                  </a:lnTo>
                  <a:lnTo>
                    <a:pt x="160" y="2"/>
                  </a:lnTo>
                  <a:lnTo>
                    <a:pt x="146" y="2"/>
                  </a:lnTo>
                  <a:lnTo>
                    <a:pt x="131" y="2"/>
                  </a:lnTo>
                  <a:lnTo>
                    <a:pt x="118" y="1"/>
                  </a:lnTo>
                  <a:lnTo>
                    <a:pt x="103" y="1"/>
                  </a:lnTo>
                  <a:lnTo>
                    <a:pt x="88" y="1"/>
                  </a:lnTo>
                  <a:lnTo>
                    <a:pt x="74" y="1"/>
                  </a:lnTo>
                  <a:lnTo>
                    <a:pt x="59" y="1"/>
                  </a:lnTo>
                  <a:lnTo>
                    <a:pt x="44" y="1"/>
                  </a:lnTo>
                  <a:lnTo>
                    <a:pt x="29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7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41" name="Freeform 568"/>
            <p:cNvSpPr>
              <a:spLocks/>
            </p:cNvSpPr>
            <p:nvPr/>
          </p:nvSpPr>
          <p:spPr bwMode="auto">
            <a:xfrm>
              <a:off x="3916363" y="3243263"/>
              <a:ext cx="204788" cy="131763"/>
            </a:xfrm>
            <a:custGeom>
              <a:avLst/>
              <a:gdLst>
                <a:gd name="T0" fmla="*/ 0 w 257"/>
                <a:gd name="T1" fmla="*/ 0 h 167"/>
                <a:gd name="T2" fmla="*/ 13 w 257"/>
                <a:gd name="T3" fmla="*/ 39 h 167"/>
                <a:gd name="T4" fmla="*/ 18 w 257"/>
                <a:gd name="T5" fmla="*/ 85 h 167"/>
                <a:gd name="T6" fmla="*/ 16 w 257"/>
                <a:gd name="T7" fmla="*/ 130 h 167"/>
                <a:gd name="T8" fmla="*/ 5 w 257"/>
                <a:gd name="T9" fmla="*/ 167 h 167"/>
                <a:gd name="T10" fmla="*/ 20 w 257"/>
                <a:gd name="T11" fmla="*/ 167 h 167"/>
                <a:gd name="T12" fmla="*/ 34 w 257"/>
                <a:gd name="T13" fmla="*/ 167 h 167"/>
                <a:gd name="T14" fmla="*/ 49 w 257"/>
                <a:gd name="T15" fmla="*/ 167 h 167"/>
                <a:gd name="T16" fmla="*/ 63 w 257"/>
                <a:gd name="T17" fmla="*/ 167 h 167"/>
                <a:gd name="T18" fmla="*/ 78 w 257"/>
                <a:gd name="T19" fmla="*/ 167 h 167"/>
                <a:gd name="T20" fmla="*/ 93 w 257"/>
                <a:gd name="T21" fmla="*/ 167 h 167"/>
                <a:gd name="T22" fmla="*/ 107 w 257"/>
                <a:gd name="T23" fmla="*/ 167 h 167"/>
                <a:gd name="T24" fmla="*/ 122 w 257"/>
                <a:gd name="T25" fmla="*/ 167 h 167"/>
                <a:gd name="T26" fmla="*/ 137 w 257"/>
                <a:gd name="T27" fmla="*/ 167 h 167"/>
                <a:gd name="T28" fmla="*/ 150 w 257"/>
                <a:gd name="T29" fmla="*/ 167 h 167"/>
                <a:gd name="T30" fmla="*/ 165 w 257"/>
                <a:gd name="T31" fmla="*/ 167 h 167"/>
                <a:gd name="T32" fmla="*/ 180 w 257"/>
                <a:gd name="T33" fmla="*/ 167 h 167"/>
                <a:gd name="T34" fmla="*/ 194 w 257"/>
                <a:gd name="T35" fmla="*/ 167 h 167"/>
                <a:gd name="T36" fmla="*/ 209 w 257"/>
                <a:gd name="T37" fmla="*/ 167 h 167"/>
                <a:gd name="T38" fmla="*/ 223 w 257"/>
                <a:gd name="T39" fmla="*/ 167 h 167"/>
                <a:gd name="T40" fmla="*/ 238 w 257"/>
                <a:gd name="T41" fmla="*/ 167 h 167"/>
                <a:gd name="T42" fmla="*/ 253 w 257"/>
                <a:gd name="T43" fmla="*/ 133 h 167"/>
                <a:gd name="T44" fmla="*/ 257 w 257"/>
                <a:gd name="T45" fmla="*/ 87 h 167"/>
                <a:gd name="T46" fmla="*/ 251 w 257"/>
                <a:gd name="T47" fmla="*/ 41 h 167"/>
                <a:gd name="T48" fmla="*/ 233 w 257"/>
                <a:gd name="T49" fmla="*/ 4 h 167"/>
                <a:gd name="T50" fmla="*/ 218 w 257"/>
                <a:gd name="T51" fmla="*/ 4 h 167"/>
                <a:gd name="T52" fmla="*/ 205 w 257"/>
                <a:gd name="T53" fmla="*/ 4 h 167"/>
                <a:gd name="T54" fmla="*/ 190 w 257"/>
                <a:gd name="T55" fmla="*/ 3 h 167"/>
                <a:gd name="T56" fmla="*/ 175 w 257"/>
                <a:gd name="T57" fmla="*/ 3 h 167"/>
                <a:gd name="T58" fmla="*/ 160 w 257"/>
                <a:gd name="T59" fmla="*/ 3 h 167"/>
                <a:gd name="T60" fmla="*/ 146 w 257"/>
                <a:gd name="T61" fmla="*/ 3 h 167"/>
                <a:gd name="T62" fmla="*/ 131 w 257"/>
                <a:gd name="T63" fmla="*/ 3 h 167"/>
                <a:gd name="T64" fmla="*/ 117 w 257"/>
                <a:gd name="T65" fmla="*/ 1 h 167"/>
                <a:gd name="T66" fmla="*/ 102 w 257"/>
                <a:gd name="T67" fmla="*/ 1 h 167"/>
                <a:gd name="T68" fmla="*/ 87 w 257"/>
                <a:gd name="T69" fmla="*/ 1 h 167"/>
                <a:gd name="T70" fmla="*/ 73 w 257"/>
                <a:gd name="T71" fmla="*/ 1 h 167"/>
                <a:gd name="T72" fmla="*/ 58 w 257"/>
                <a:gd name="T73" fmla="*/ 1 h 167"/>
                <a:gd name="T74" fmla="*/ 43 w 257"/>
                <a:gd name="T75" fmla="*/ 1 h 167"/>
                <a:gd name="T76" fmla="*/ 28 w 257"/>
                <a:gd name="T77" fmla="*/ 0 h 167"/>
                <a:gd name="T78" fmla="*/ 15 w 257"/>
                <a:gd name="T79" fmla="*/ 0 h 167"/>
                <a:gd name="T80" fmla="*/ 0 w 257"/>
                <a:gd name="T81" fmla="*/ 0 h 16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57"/>
                <a:gd name="T124" fmla="*/ 0 h 167"/>
                <a:gd name="T125" fmla="*/ 257 w 257"/>
                <a:gd name="T126" fmla="*/ 167 h 16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57" h="167">
                  <a:moveTo>
                    <a:pt x="0" y="0"/>
                  </a:moveTo>
                  <a:lnTo>
                    <a:pt x="13" y="39"/>
                  </a:lnTo>
                  <a:lnTo>
                    <a:pt x="18" y="85"/>
                  </a:lnTo>
                  <a:lnTo>
                    <a:pt x="16" y="130"/>
                  </a:lnTo>
                  <a:lnTo>
                    <a:pt x="5" y="167"/>
                  </a:lnTo>
                  <a:lnTo>
                    <a:pt x="20" y="167"/>
                  </a:lnTo>
                  <a:lnTo>
                    <a:pt x="34" y="167"/>
                  </a:lnTo>
                  <a:lnTo>
                    <a:pt x="49" y="167"/>
                  </a:lnTo>
                  <a:lnTo>
                    <a:pt x="63" y="167"/>
                  </a:lnTo>
                  <a:lnTo>
                    <a:pt x="78" y="167"/>
                  </a:lnTo>
                  <a:lnTo>
                    <a:pt x="93" y="167"/>
                  </a:lnTo>
                  <a:lnTo>
                    <a:pt x="107" y="167"/>
                  </a:lnTo>
                  <a:lnTo>
                    <a:pt x="122" y="167"/>
                  </a:lnTo>
                  <a:lnTo>
                    <a:pt x="137" y="167"/>
                  </a:lnTo>
                  <a:lnTo>
                    <a:pt x="150" y="167"/>
                  </a:lnTo>
                  <a:lnTo>
                    <a:pt x="165" y="167"/>
                  </a:lnTo>
                  <a:lnTo>
                    <a:pt x="180" y="167"/>
                  </a:lnTo>
                  <a:lnTo>
                    <a:pt x="194" y="167"/>
                  </a:lnTo>
                  <a:lnTo>
                    <a:pt x="209" y="167"/>
                  </a:lnTo>
                  <a:lnTo>
                    <a:pt x="223" y="167"/>
                  </a:lnTo>
                  <a:lnTo>
                    <a:pt x="238" y="167"/>
                  </a:lnTo>
                  <a:lnTo>
                    <a:pt x="253" y="133"/>
                  </a:lnTo>
                  <a:lnTo>
                    <a:pt x="257" y="87"/>
                  </a:lnTo>
                  <a:lnTo>
                    <a:pt x="251" y="41"/>
                  </a:lnTo>
                  <a:lnTo>
                    <a:pt x="233" y="4"/>
                  </a:lnTo>
                  <a:lnTo>
                    <a:pt x="218" y="4"/>
                  </a:lnTo>
                  <a:lnTo>
                    <a:pt x="205" y="4"/>
                  </a:lnTo>
                  <a:lnTo>
                    <a:pt x="190" y="3"/>
                  </a:lnTo>
                  <a:lnTo>
                    <a:pt x="175" y="3"/>
                  </a:lnTo>
                  <a:lnTo>
                    <a:pt x="160" y="3"/>
                  </a:lnTo>
                  <a:lnTo>
                    <a:pt x="146" y="3"/>
                  </a:lnTo>
                  <a:lnTo>
                    <a:pt x="131" y="3"/>
                  </a:lnTo>
                  <a:lnTo>
                    <a:pt x="117" y="1"/>
                  </a:lnTo>
                  <a:lnTo>
                    <a:pt x="102" y="1"/>
                  </a:lnTo>
                  <a:lnTo>
                    <a:pt x="87" y="1"/>
                  </a:lnTo>
                  <a:lnTo>
                    <a:pt x="73" y="1"/>
                  </a:lnTo>
                  <a:lnTo>
                    <a:pt x="58" y="1"/>
                  </a:lnTo>
                  <a:lnTo>
                    <a:pt x="43" y="1"/>
                  </a:lnTo>
                  <a:lnTo>
                    <a:pt x="28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8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42" name="Freeform 569"/>
            <p:cNvSpPr>
              <a:spLocks/>
            </p:cNvSpPr>
            <p:nvPr/>
          </p:nvSpPr>
          <p:spPr bwMode="auto">
            <a:xfrm>
              <a:off x="3919538" y="3249613"/>
              <a:ext cx="201613" cy="117475"/>
            </a:xfrm>
            <a:custGeom>
              <a:avLst/>
              <a:gdLst>
                <a:gd name="T0" fmla="*/ 0 w 254"/>
                <a:gd name="T1" fmla="*/ 0 h 148"/>
                <a:gd name="T2" fmla="*/ 12 w 254"/>
                <a:gd name="T3" fmla="*/ 35 h 148"/>
                <a:gd name="T4" fmla="*/ 16 w 254"/>
                <a:gd name="T5" fmla="*/ 75 h 148"/>
                <a:gd name="T6" fmla="*/ 14 w 254"/>
                <a:gd name="T7" fmla="*/ 116 h 148"/>
                <a:gd name="T8" fmla="*/ 6 w 254"/>
                <a:gd name="T9" fmla="*/ 148 h 148"/>
                <a:gd name="T10" fmla="*/ 21 w 254"/>
                <a:gd name="T11" fmla="*/ 148 h 148"/>
                <a:gd name="T12" fmla="*/ 35 w 254"/>
                <a:gd name="T13" fmla="*/ 148 h 148"/>
                <a:gd name="T14" fmla="*/ 50 w 254"/>
                <a:gd name="T15" fmla="*/ 148 h 148"/>
                <a:gd name="T16" fmla="*/ 63 w 254"/>
                <a:gd name="T17" fmla="*/ 148 h 148"/>
                <a:gd name="T18" fmla="*/ 78 w 254"/>
                <a:gd name="T19" fmla="*/ 148 h 148"/>
                <a:gd name="T20" fmla="*/ 92 w 254"/>
                <a:gd name="T21" fmla="*/ 148 h 148"/>
                <a:gd name="T22" fmla="*/ 107 w 254"/>
                <a:gd name="T23" fmla="*/ 148 h 148"/>
                <a:gd name="T24" fmla="*/ 122 w 254"/>
                <a:gd name="T25" fmla="*/ 148 h 148"/>
                <a:gd name="T26" fmla="*/ 136 w 254"/>
                <a:gd name="T27" fmla="*/ 148 h 148"/>
                <a:gd name="T28" fmla="*/ 151 w 254"/>
                <a:gd name="T29" fmla="*/ 148 h 148"/>
                <a:gd name="T30" fmla="*/ 166 w 254"/>
                <a:gd name="T31" fmla="*/ 148 h 148"/>
                <a:gd name="T32" fmla="*/ 180 w 254"/>
                <a:gd name="T33" fmla="*/ 148 h 148"/>
                <a:gd name="T34" fmla="*/ 195 w 254"/>
                <a:gd name="T35" fmla="*/ 148 h 148"/>
                <a:gd name="T36" fmla="*/ 210 w 254"/>
                <a:gd name="T37" fmla="*/ 148 h 148"/>
                <a:gd name="T38" fmla="*/ 223 w 254"/>
                <a:gd name="T39" fmla="*/ 148 h 148"/>
                <a:gd name="T40" fmla="*/ 238 w 254"/>
                <a:gd name="T41" fmla="*/ 148 h 148"/>
                <a:gd name="T42" fmla="*/ 250 w 254"/>
                <a:gd name="T43" fmla="*/ 118 h 148"/>
                <a:gd name="T44" fmla="*/ 254 w 254"/>
                <a:gd name="T45" fmla="*/ 76 h 148"/>
                <a:gd name="T46" fmla="*/ 249 w 254"/>
                <a:gd name="T47" fmla="*/ 36 h 148"/>
                <a:gd name="T48" fmla="*/ 235 w 254"/>
                <a:gd name="T49" fmla="*/ 3 h 148"/>
                <a:gd name="T50" fmla="*/ 220 w 254"/>
                <a:gd name="T51" fmla="*/ 3 h 148"/>
                <a:gd name="T52" fmla="*/ 206 w 254"/>
                <a:gd name="T53" fmla="*/ 3 h 148"/>
                <a:gd name="T54" fmla="*/ 191 w 254"/>
                <a:gd name="T55" fmla="*/ 2 h 148"/>
                <a:gd name="T56" fmla="*/ 176 w 254"/>
                <a:gd name="T57" fmla="*/ 2 h 148"/>
                <a:gd name="T58" fmla="*/ 161 w 254"/>
                <a:gd name="T59" fmla="*/ 2 h 148"/>
                <a:gd name="T60" fmla="*/ 147 w 254"/>
                <a:gd name="T61" fmla="*/ 2 h 148"/>
                <a:gd name="T62" fmla="*/ 132 w 254"/>
                <a:gd name="T63" fmla="*/ 2 h 148"/>
                <a:gd name="T64" fmla="*/ 117 w 254"/>
                <a:gd name="T65" fmla="*/ 2 h 148"/>
                <a:gd name="T66" fmla="*/ 103 w 254"/>
                <a:gd name="T67" fmla="*/ 0 h 148"/>
                <a:gd name="T68" fmla="*/ 89 w 254"/>
                <a:gd name="T69" fmla="*/ 0 h 148"/>
                <a:gd name="T70" fmla="*/ 74 w 254"/>
                <a:gd name="T71" fmla="*/ 0 h 148"/>
                <a:gd name="T72" fmla="*/ 59 w 254"/>
                <a:gd name="T73" fmla="*/ 0 h 148"/>
                <a:gd name="T74" fmla="*/ 44 w 254"/>
                <a:gd name="T75" fmla="*/ 0 h 148"/>
                <a:gd name="T76" fmla="*/ 30 w 254"/>
                <a:gd name="T77" fmla="*/ 0 h 148"/>
                <a:gd name="T78" fmla="*/ 15 w 254"/>
                <a:gd name="T79" fmla="*/ 0 h 148"/>
                <a:gd name="T80" fmla="*/ 0 w 254"/>
                <a:gd name="T81" fmla="*/ 0 h 1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54"/>
                <a:gd name="T124" fmla="*/ 0 h 148"/>
                <a:gd name="T125" fmla="*/ 254 w 254"/>
                <a:gd name="T126" fmla="*/ 148 h 14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54" h="148">
                  <a:moveTo>
                    <a:pt x="0" y="0"/>
                  </a:moveTo>
                  <a:lnTo>
                    <a:pt x="12" y="35"/>
                  </a:lnTo>
                  <a:lnTo>
                    <a:pt x="16" y="75"/>
                  </a:lnTo>
                  <a:lnTo>
                    <a:pt x="14" y="116"/>
                  </a:lnTo>
                  <a:lnTo>
                    <a:pt x="6" y="148"/>
                  </a:lnTo>
                  <a:lnTo>
                    <a:pt x="21" y="148"/>
                  </a:lnTo>
                  <a:lnTo>
                    <a:pt x="35" y="148"/>
                  </a:lnTo>
                  <a:lnTo>
                    <a:pt x="50" y="148"/>
                  </a:lnTo>
                  <a:lnTo>
                    <a:pt x="63" y="148"/>
                  </a:lnTo>
                  <a:lnTo>
                    <a:pt x="78" y="148"/>
                  </a:lnTo>
                  <a:lnTo>
                    <a:pt x="92" y="148"/>
                  </a:lnTo>
                  <a:lnTo>
                    <a:pt x="107" y="148"/>
                  </a:lnTo>
                  <a:lnTo>
                    <a:pt x="122" y="148"/>
                  </a:lnTo>
                  <a:lnTo>
                    <a:pt x="136" y="148"/>
                  </a:lnTo>
                  <a:lnTo>
                    <a:pt x="151" y="148"/>
                  </a:lnTo>
                  <a:lnTo>
                    <a:pt x="166" y="148"/>
                  </a:lnTo>
                  <a:lnTo>
                    <a:pt x="180" y="148"/>
                  </a:lnTo>
                  <a:lnTo>
                    <a:pt x="195" y="148"/>
                  </a:lnTo>
                  <a:lnTo>
                    <a:pt x="210" y="148"/>
                  </a:lnTo>
                  <a:lnTo>
                    <a:pt x="223" y="148"/>
                  </a:lnTo>
                  <a:lnTo>
                    <a:pt x="238" y="148"/>
                  </a:lnTo>
                  <a:lnTo>
                    <a:pt x="250" y="118"/>
                  </a:lnTo>
                  <a:lnTo>
                    <a:pt x="254" y="76"/>
                  </a:lnTo>
                  <a:lnTo>
                    <a:pt x="249" y="36"/>
                  </a:lnTo>
                  <a:lnTo>
                    <a:pt x="235" y="3"/>
                  </a:lnTo>
                  <a:lnTo>
                    <a:pt x="220" y="3"/>
                  </a:lnTo>
                  <a:lnTo>
                    <a:pt x="206" y="3"/>
                  </a:lnTo>
                  <a:lnTo>
                    <a:pt x="191" y="2"/>
                  </a:lnTo>
                  <a:lnTo>
                    <a:pt x="176" y="2"/>
                  </a:lnTo>
                  <a:lnTo>
                    <a:pt x="161" y="2"/>
                  </a:lnTo>
                  <a:lnTo>
                    <a:pt x="147" y="2"/>
                  </a:lnTo>
                  <a:lnTo>
                    <a:pt x="132" y="2"/>
                  </a:lnTo>
                  <a:lnTo>
                    <a:pt x="117" y="2"/>
                  </a:lnTo>
                  <a:lnTo>
                    <a:pt x="103" y="0"/>
                  </a:lnTo>
                  <a:lnTo>
                    <a:pt x="89" y="0"/>
                  </a:lnTo>
                  <a:lnTo>
                    <a:pt x="74" y="0"/>
                  </a:lnTo>
                  <a:lnTo>
                    <a:pt x="59" y="0"/>
                  </a:lnTo>
                  <a:lnTo>
                    <a:pt x="44" y="0"/>
                  </a:lnTo>
                  <a:lnTo>
                    <a:pt x="30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8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43" name="Freeform 570"/>
            <p:cNvSpPr>
              <a:spLocks/>
            </p:cNvSpPr>
            <p:nvPr/>
          </p:nvSpPr>
          <p:spPr bwMode="auto">
            <a:xfrm>
              <a:off x="3921126" y="3255963"/>
              <a:ext cx="200025" cy="103188"/>
            </a:xfrm>
            <a:custGeom>
              <a:avLst/>
              <a:gdLst>
                <a:gd name="T0" fmla="*/ 0 w 252"/>
                <a:gd name="T1" fmla="*/ 0 h 129"/>
                <a:gd name="T2" fmla="*/ 10 w 252"/>
                <a:gd name="T3" fmla="*/ 33 h 129"/>
                <a:gd name="T4" fmla="*/ 14 w 252"/>
                <a:gd name="T5" fmla="*/ 67 h 129"/>
                <a:gd name="T6" fmla="*/ 12 w 252"/>
                <a:gd name="T7" fmla="*/ 102 h 129"/>
                <a:gd name="T8" fmla="*/ 6 w 252"/>
                <a:gd name="T9" fmla="*/ 129 h 129"/>
                <a:gd name="T10" fmla="*/ 21 w 252"/>
                <a:gd name="T11" fmla="*/ 129 h 129"/>
                <a:gd name="T12" fmla="*/ 35 w 252"/>
                <a:gd name="T13" fmla="*/ 129 h 129"/>
                <a:gd name="T14" fmla="*/ 50 w 252"/>
                <a:gd name="T15" fmla="*/ 129 h 129"/>
                <a:gd name="T16" fmla="*/ 65 w 252"/>
                <a:gd name="T17" fmla="*/ 129 h 129"/>
                <a:gd name="T18" fmla="*/ 80 w 252"/>
                <a:gd name="T19" fmla="*/ 129 h 129"/>
                <a:gd name="T20" fmla="*/ 94 w 252"/>
                <a:gd name="T21" fmla="*/ 129 h 129"/>
                <a:gd name="T22" fmla="*/ 109 w 252"/>
                <a:gd name="T23" fmla="*/ 129 h 129"/>
                <a:gd name="T24" fmla="*/ 124 w 252"/>
                <a:gd name="T25" fmla="*/ 129 h 129"/>
                <a:gd name="T26" fmla="*/ 137 w 252"/>
                <a:gd name="T27" fmla="*/ 129 h 129"/>
                <a:gd name="T28" fmla="*/ 152 w 252"/>
                <a:gd name="T29" fmla="*/ 129 h 129"/>
                <a:gd name="T30" fmla="*/ 166 w 252"/>
                <a:gd name="T31" fmla="*/ 129 h 129"/>
                <a:gd name="T32" fmla="*/ 181 w 252"/>
                <a:gd name="T33" fmla="*/ 129 h 129"/>
                <a:gd name="T34" fmla="*/ 196 w 252"/>
                <a:gd name="T35" fmla="*/ 129 h 129"/>
                <a:gd name="T36" fmla="*/ 211 w 252"/>
                <a:gd name="T37" fmla="*/ 129 h 129"/>
                <a:gd name="T38" fmla="*/ 225 w 252"/>
                <a:gd name="T39" fmla="*/ 129 h 129"/>
                <a:gd name="T40" fmla="*/ 240 w 252"/>
                <a:gd name="T41" fmla="*/ 129 h 129"/>
                <a:gd name="T42" fmla="*/ 249 w 252"/>
                <a:gd name="T43" fmla="*/ 103 h 129"/>
                <a:gd name="T44" fmla="*/ 252 w 252"/>
                <a:gd name="T45" fmla="*/ 68 h 129"/>
                <a:gd name="T46" fmla="*/ 248 w 252"/>
                <a:gd name="T47" fmla="*/ 32 h 129"/>
                <a:gd name="T48" fmla="*/ 236 w 252"/>
                <a:gd name="T49" fmla="*/ 2 h 129"/>
                <a:gd name="T50" fmla="*/ 221 w 252"/>
                <a:gd name="T51" fmla="*/ 2 h 129"/>
                <a:gd name="T52" fmla="*/ 206 w 252"/>
                <a:gd name="T53" fmla="*/ 2 h 129"/>
                <a:gd name="T54" fmla="*/ 193 w 252"/>
                <a:gd name="T55" fmla="*/ 2 h 129"/>
                <a:gd name="T56" fmla="*/ 178 w 252"/>
                <a:gd name="T57" fmla="*/ 0 h 129"/>
                <a:gd name="T58" fmla="*/ 163 w 252"/>
                <a:gd name="T59" fmla="*/ 0 h 129"/>
                <a:gd name="T60" fmla="*/ 148 w 252"/>
                <a:gd name="T61" fmla="*/ 0 h 129"/>
                <a:gd name="T62" fmla="*/ 133 w 252"/>
                <a:gd name="T63" fmla="*/ 0 h 129"/>
                <a:gd name="T64" fmla="*/ 119 w 252"/>
                <a:gd name="T65" fmla="*/ 0 h 129"/>
                <a:gd name="T66" fmla="*/ 104 w 252"/>
                <a:gd name="T67" fmla="*/ 0 h 129"/>
                <a:gd name="T68" fmla="*/ 89 w 252"/>
                <a:gd name="T69" fmla="*/ 0 h 129"/>
                <a:gd name="T70" fmla="*/ 74 w 252"/>
                <a:gd name="T71" fmla="*/ 0 h 129"/>
                <a:gd name="T72" fmla="*/ 59 w 252"/>
                <a:gd name="T73" fmla="*/ 0 h 129"/>
                <a:gd name="T74" fmla="*/ 44 w 252"/>
                <a:gd name="T75" fmla="*/ 0 h 129"/>
                <a:gd name="T76" fmla="*/ 30 w 252"/>
                <a:gd name="T77" fmla="*/ 0 h 129"/>
                <a:gd name="T78" fmla="*/ 15 w 252"/>
                <a:gd name="T79" fmla="*/ 0 h 129"/>
                <a:gd name="T80" fmla="*/ 0 w 252"/>
                <a:gd name="T81" fmla="*/ 0 h 1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52"/>
                <a:gd name="T124" fmla="*/ 0 h 129"/>
                <a:gd name="T125" fmla="*/ 252 w 252"/>
                <a:gd name="T126" fmla="*/ 129 h 1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52" h="129">
                  <a:moveTo>
                    <a:pt x="0" y="0"/>
                  </a:moveTo>
                  <a:lnTo>
                    <a:pt x="10" y="33"/>
                  </a:lnTo>
                  <a:lnTo>
                    <a:pt x="14" y="67"/>
                  </a:lnTo>
                  <a:lnTo>
                    <a:pt x="12" y="102"/>
                  </a:lnTo>
                  <a:lnTo>
                    <a:pt x="6" y="129"/>
                  </a:lnTo>
                  <a:lnTo>
                    <a:pt x="21" y="129"/>
                  </a:lnTo>
                  <a:lnTo>
                    <a:pt x="35" y="129"/>
                  </a:lnTo>
                  <a:lnTo>
                    <a:pt x="50" y="129"/>
                  </a:lnTo>
                  <a:lnTo>
                    <a:pt x="65" y="129"/>
                  </a:lnTo>
                  <a:lnTo>
                    <a:pt x="80" y="129"/>
                  </a:lnTo>
                  <a:lnTo>
                    <a:pt x="94" y="129"/>
                  </a:lnTo>
                  <a:lnTo>
                    <a:pt x="109" y="129"/>
                  </a:lnTo>
                  <a:lnTo>
                    <a:pt x="124" y="129"/>
                  </a:lnTo>
                  <a:lnTo>
                    <a:pt x="137" y="129"/>
                  </a:lnTo>
                  <a:lnTo>
                    <a:pt x="152" y="129"/>
                  </a:lnTo>
                  <a:lnTo>
                    <a:pt x="166" y="129"/>
                  </a:lnTo>
                  <a:lnTo>
                    <a:pt x="181" y="129"/>
                  </a:lnTo>
                  <a:lnTo>
                    <a:pt x="196" y="129"/>
                  </a:lnTo>
                  <a:lnTo>
                    <a:pt x="211" y="129"/>
                  </a:lnTo>
                  <a:lnTo>
                    <a:pt x="225" y="129"/>
                  </a:lnTo>
                  <a:lnTo>
                    <a:pt x="240" y="129"/>
                  </a:lnTo>
                  <a:lnTo>
                    <a:pt x="249" y="103"/>
                  </a:lnTo>
                  <a:lnTo>
                    <a:pt x="252" y="68"/>
                  </a:lnTo>
                  <a:lnTo>
                    <a:pt x="248" y="32"/>
                  </a:lnTo>
                  <a:lnTo>
                    <a:pt x="236" y="2"/>
                  </a:lnTo>
                  <a:lnTo>
                    <a:pt x="221" y="2"/>
                  </a:lnTo>
                  <a:lnTo>
                    <a:pt x="206" y="2"/>
                  </a:lnTo>
                  <a:lnTo>
                    <a:pt x="193" y="2"/>
                  </a:lnTo>
                  <a:lnTo>
                    <a:pt x="178" y="0"/>
                  </a:lnTo>
                  <a:lnTo>
                    <a:pt x="163" y="0"/>
                  </a:lnTo>
                  <a:lnTo>
                    <a:pt x="148" y="0"/>
                  </a:lnTo>
                  <a:lnTo>
                    <a:pt x="133" y="0"/>
                  </a:lnTo>
                  <a:lnTo>
                    <a:pt x="119" y="0"/>
                  </a:lnTo>
                  <a:lnTo>
                    <a:pt x="104" y="0"/>
                  </a:lnTo>
                  <a:lnTo>
                    <a:pt x="89" y="0"/>
                  </a:lnTo>
                  <a:lnTo>
                    <a:pt x="74" y="0"/>
                  </a:lnTo>
                  <a:lnTo>
                    <a:pt x="59" y="0"/>
                  </a:lnTo>
                  <a:lnTo>
                    <a:pt x="44" y="0"/>
                  </a:lnTo>
                  <a:lnTo>
                    <a:pt x="30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44" name="Freeform 571"/>
            <p:cNvSpPr>
              <a:spLocks/>
            </p:cNvSpPr>
            <p:nvPr/>
          </p:nvSpPr>
          <p:spPr bwMode="auto">
            <a:xfrm>
              <a:off x="3924301" y="3262313"/>
              <a:ext cx="196850" cy="88900"/>
            </a:xfrm>
            <a:custGeom>
              <a:avLst/>
              <a:gdLst>
                <a:gd name="T0" fmla="*/ 0 w 248"/>
                <a:gd name="T1" fmla="*/ 0 h 110"/>
                <a:gd name="T2" fmla="*/ 8 w 248"/>
                <a:gd name="T3" fmla="*/ 28 h 110"/>
                <a:gd name="T4" fmla="*/ 10 w 248"/>
                <a:gd name="T5" fmla="*/ 58 h 110"/>
                <a:gd name="T6" fmla="*/ 9 w 248"/>
                <a:gd name="T7" fmla="*/ 87 h 110"/>
                <a:gd name="T8" fmla="*/ 4 w 248"/>
                <a:gd name="T9" fmla="*/ 110 h 110"/>
                <a:gd name="T10" fmla="*/ 19 w 248"/>
                <a:gd name="T11" fmla="*/ 110 h 110"/>
                <a:gd name="T12" fmla="*/ 34 w 248"/>
                <a:gd name="T13" fmla="*/ 110 h 110"/>
                <a:gd name="T14" fmla="*/ 48 w 248"/>
                <a:gd name="T15" fmla="*/ 110 h 110"/>
                <a:gd name="T16" fmla="*/ 63 w 248"/>
                <a:gd name="T17" fmla="*/ 110 h 110"/>
                <a:gd name="T18" fmla="*/ 78 w 248"/>
                <a:gd name="T19" fmla="*/ 110 h 110"/>
                <a:gd name="T20" fmla="*/ 93 w 248"/>
                <a:gd name="T21" fmla="*/ 110 h 110"/>
                <a:gd name="T22" fmla="*/ 107 w 248"/>
                <a:gd name="T23" fmla="*/ 110 h 110"/>
                <a:gd name="T24" fmla="*/ 122 w 248"/>
                <a:gd name="T25" fmla="*/ 110 h 110"/>
                <a:gd name="T26" fmla="*/ 137 w 248"/>
                <a:gd name="T27" fmla="*/ 110 h 110"/>
                <a:gd name="T28" fmla="*/ 152 w 248"/>
                <a:gd name="T29" fmla="*/ 110 h 110"/>
                <a:gd name="T30" fmla="*/ 166 w 248"/>
                <a:gd name="T31" fmla="*/ 110 h 110"/>
                <a:gd name="T32" fmla="*/ 181 w 248"/>
                <a:gd name="T33" fmla="*/ 110 h 110"/>
                <a:gd name="T34" fmla="*/ 196 w 248"/>
                <a:gd name="T35" fmla="*/ 110 h 110"/>
                <a:gd name="T36" fmla="*/ 210 w 248"/>
                <a:gd name="T37" fmla="*/ 110 h 110"/>
                <a:gd name="T38" fmla="*/ 224 w 248"/>
                <a:gd name="T39" fmla="*/ 110 h 110"/>
                <a:gd name="T40" fmla="*/ 239 w 248"/>
                <a:gd name="T41" fmla="*/ 110 h 110"/>
                <a:gd name="T42" fmla="*/ 246 w 248"/>
                <a:gd name="T43" fmla="*/ 87 h 110"/>
                <a:gd name="T44" fmla="*/ 248 w 248"/>
                <a:gd name="T45" fmla="*/ 58 h 110"/>
                <a:gd name="T46" fmla="*/ 245 w 248"/>
                <a:gd name="T47" fmla="*/ 27 h 110"/>
                <a:gd name="T48" fmla="*/ 236 w 248"/>
                <a:gd name="T49" fmla="*/ 3 h 110"/>
                <a:gd name="T50" fmla="*/ 221 w 248"/>
                <a:gd name="T51" fmla="*/ 3 h 110"/>
                <a:gd name="T52" fmla="*/ 206 w 248"/>
                <a:gd name="T53" fmla="*/ 3 h 110"/>
                <a:gd name="T54" fmla="*/ 192 w 248"/>
                <a:gd name="T55" fmla="*/ 2 h 110"/>
                <a:gd name="T56" fmla="*/ 177 w 248"/>
                <a:gd name="T57" fmla="*/ 2 h 110"/>
                <a:gd name="T58" fmla="*/ 162 w 248"/>
                <a:gd name="T59" fmla="*/ 2 h 110"/>
                <a:gd name="T60" fmla="*/ 147 w 248"/>
                <a:gd name="T61" fmla="*/ 2 h 110"/>
                <a:gd name="T62" fmla="*/ 132 w 248"/>
                <a:gd name="T63" fmla="*/ 2 h 110"/>
                <a:gd name="T64" fmla="*/ 118 w 248"/>
                <a:gd name="T65" fmla="*/ 1 h 110"/>
                <a:gd name="T66" fmla="*/ 103 w 248"/>
                <a:gd name="T67" fmla="*/ 1 h 110"/>
                <a:gd name="T68" fmla="*/ 88 w 248"/>
                <a:gd name="T69" fmla="*/ 1 h 110"/>
                <a:gd name="T70" fmla="*/ 74 w 248"/>
                <a:gd name="T71" fmla="*/ 1 h 110"/>
                <a:gd name="T72" fmla="*/ 59 w 248"/>
                <a:gd name="T73" fmla="*/ 1 h 110"/>
                <a:gd name="T74" fmla="*/ 44 w 248"/>
                <a:gd name="T75" fmla="*/ 1 h 110"/>
                <a:gd name="T76" fmla="*/ 30 w 248"/>
                <a:gd name="T77" fmla="*/ 0 h 110"/>
                <a:gd name="T78" fmla="*/ 15 w 248"/>
                <a:gd name="T79" fmla="*/ 0 h 110"/>
                <a:gd name="T80" fmla="*/ 0 w 248"/>
                <a:gd name="T81" fmla="*/ 0 h 11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8"/>
                <a:gd name="T124" fmla="*/ 0 h 110"/>
                <a:gd name="T125" fmla="*/ 248 w 248"/>
                <a:gd name="T126" fmla="*/ 110 h 11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8" h="110">
                  <a:moveTo>
                    <a:pt x="0" y="0"/>
                  </a:moveTo>
                  <a:lnTo>
                    <a:pt x="8" y="28"/>
                  </a:lnTo>
                  <a:lnTo>
                    <a:pt x="10" y="58"/>
                  </a:lnTo>
                  <a:lnTo>
                    <a:pt x="9" y="87"/>
                  </a:lnTo>
                  <a:lnTo>
                    <a:pt x="4" y="110"/>
                  </a:lnTo>
                  <a:lnTo>
                    <a:pt x="19" y="110"/>
                  </a:lnTo>
                  <a:lnTo>
                    <a:pt x="34" y="110"/>
                  </a:lnTo>
                  <a:lnTo>
                    <a:pt x="48" y="110"/>
                  </a:lnTo>
                  <a:lnTo>
                    <a:pt x="63" y="110"/>
                  </a:lnTo>
                  <a:lnTo>
                    <a:pt x="78" y="110"/>
                  </a:lnTo>
                  <a:lnTo>
                    <a:pt x="93" y="110"/>
                  </a:lnTo>
                  <a:lnTo>
                    <a:pt x="107" y="110"/>
                  </a:lnTo>
                  <a:lnTo>
                    <a:pt x="122" y="110"/>
                  </a:lnTo>
                  <a:lnTo>
                    <a:pt x="137" y="110"/>
                  </a:lnTo>
                  <a:lnTo>
                    <a:pt x="152" y="110"/>
                  </a:lnTo>
                  <a:lnTo>
                    <a:pt x="166" y="110"/>
                  </a:lnTo>
                  <a:lnTo>
                    <a:pt x="181" y="110"/>
                  </a:lnTo>
                  <a:lnTo>
                    <a:pt x="196" y="110"/>
                  </a:lnTo>
                  <a:lnTo>
                    <a:pt x="210" y="110"/>
                  </a:lnTo>
                  <a:lnTo>
                    <a:pt x="224" y="110"/>
                  </a:lnTo>
                  <a:lnTo>
                    <a:pt x="239" y="110"/>
                  </a:lnTo>
                  <a:lnTo>
                    <a:pt x="246" y="87"/>
                  </a:lnTo>
                  <a:lnTo>
                    <a:pt x="248" y="58"/>
                  </a:lnTo>
                  <a:lnTo>
                    <a:pt x="245" y="27"/>
                  </a:lnTo>
                  <a:lnTo>
                    <a:pt x="236" y="3"/>
                  </a:lnTo>
                  <a:lnTo>
                    <a:pt x="221" y="3"/>
                  </a:lnTo>
                  <a:lnTo>
                    <a:pt x="206" y="3"/>
                  </a:lnTo>
                  <a:lnTo>
                    <a:pt x="192" y="2"/>
                  </a:lnTo>
                  <a:lnTo>
                    <a:pt x="177" y="2"/>
                  </a:lnTo>
                  <a:lnTo>
                    <a:pt x="162" y="2"/>
                  </a:lnTo>
                  <a:lnTo>
                    <a:pt x="147" y="2"/>
                  </a:lnTo>
                  <a:lnTo>
                    <a:pt x="132" y="2"/>
                  </a:lnTo>
                  <a:lnTo>
                    <a:pt x="118" y="1"/>
                  </a:lnTo>
                  <a:lnTo>
                    <a:pt x="103" y="1"/>
                  </a:lnTo>
                  <a:lnTo>
                    <a:pt x="88" y="1"/>
                  </a:lnTo>
                  <a:lnTo>
                    <a:pt x="74" y="1"/>
                  </a:lnTo>
                  <a:lnTo>
                    <a:pt x="59" y="1"/>
                  </a:lnTo>
                  <a:lnTo>
                    <a:pt x="44" y="1"/>
                  </a:lnTo>
                  <a:lnTo>
                    <a:pt x="30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A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45" name="Freeform 572"/>
            <p:cNvSpPr>
              <a:spLocks/>
            </p:cNvSpPr>
            <p:nvPr/>
          </p:nvSpPr>
          <p:spPr bwMode="auto">
            <a:xfrm>
              <a:off x="3927476" y="3270250"/>
              <a:ext cx="193675" cy="71438"/>
            </a:xfrm>
            <a:custGeom>
              <a:avLst/>
              <a:gdLst>
                <a:gd name="T0" fmla="*/ 0 w 244"/>
                <a:gd name="T1" fmla="*/ 0 h 91"/>
                <a:gd name="T2" fmla="*/ 5 w 244"/>
                <a:gd name="T3" fmla="*/ 24 h 91"/>
                <a:gd name="T4" fmla="*/ 7 w 244"/>
                <a:gd name="T5" fmla="*/ 48 h 91"/>
                <a:gd name="T6" fmla="*/ 6 w 244"/>
                <a:gd name="T7" fmla="*/ 71 h 91"/>
                <a:gd name="T8" fmla="*/ 5 w 244"/>
                <a:gd name="T9" fmla="*/ 91 h 91"/>
                <a:gd name="T10" fmla="*/ 20 w 244"/>
                <a:gd name="T11" fmla="*/ 91 h 91"/>
                <a:gd name="T12" fmla="*/ 35 w 244"/>
                <a:gd name="T13" fmla="*/ 91 h 91"/>
                <a:gd name="T14" fmla="*/ 49 w 244"/>
                <a:gd name="T15" fmla="*/ 91 h 91"/>
                <a:gd name="T16" fmla="*/ 64 w 244"/>
                <a:gd name="T17" fmla="*/ 91 h 91"/>
                <a:gd name="T18" fmla="*/ 79 w 244"/>
                <a:gd name="T19" fmla="*/ 91 h 91"/>
                <a:gd name="T20" fmla="*/ 94 w 244"/>
                <a:gd name="T21" fmla="*/ 91 h 91"/>
                <a:gd name="T22" fmla="*/ 107 w 244"/>
                <a:gd name="T23" fmla="*/ 91 h 91"/>
                <a:gd name="T24" fmla="*/ 122 w 244"/>
                <a:gd name="T25" fmla="*/ 91 h 91"/>
                <a:gd name="T26" fmla="*/ 137 w 244"/>
                <a:gd name="T27" fmla="*/ 91 h 91"/>
                <a:gd name="T28" fmla="*/ 152 w 244"/>
                <a:gd name="T29" fmla="*/ 91 h 91"/>
                <a:gd name="T30" fmla="*/ 166 w 244"/>
                <a:gd name="T31" fmla="*/ 91 h 91"/>
                <a:gd name="T32" fmla="*/ 181 w 244"/>
                <a:gd name="T33" fmla="*/ 91 h 91"/>
                <a:gd name="T34" fmla="*/ 196 w 244"/>
                <a:gd name="T35" fmla="*/ 91 h 91"/>
                <a:gd name="T36" fmla="*/ 211 w 244"/>
                <a:gd name="T37" fmla="*/ 91 h 91"/>
                <a:gd name="T38" fmla="*/ 225 w 244"/>
                <a:gd name="T39" fmla="*/ 91 h 91"/>
                <a:gd name="T40" fmla="*/ 240 w 244"/>
                <a:gd name="T41" fmla="*/ 91 h 91"/>
                <a:gd name="T42" fmla="*/ 243 w 244"/>
                <a:gd name="T43" fmla="*/ 72 h 91"/>
                <a:gd name="T44" fmla="*/ 244 w 244"/>
                <a:gd name="T45" fmla="*/ 48 h 91"/>
                <a:gd name="T46" fmla="*/ 243 w 244"/>
                <a:gd name="T47" fmla="*/ 23 h 91"/>
                <a:gd name="T48" fmla="*/ 237 w 244"/>
                <a:gd name="T49" fmla="*/ 2 h 91"/>
                <a:gd name="T50" fmla="*/ 222 w 244"/>
                <a:gd name="T51" fmla="*/ 2 h 91"/>
                <a:gd name="T52" fmla="*/ 207 w 244"/>
                <a:gd name="T53" fmla="*/ 2 h 91"/>
                <a:gd name="T54" fmla="*/ 193 w 244"/>
                <a:gd name="T55" fmla="*/ 1 h 91"/>
                <a:gd name="T56" fmla="*/ 178 w 244"/>
                <a:gd name="T57" fmla="*/ 1 h 91"/>
                <a:gd name="T58" fmla="*/ 163 w 244"/>
                <a:gd name="T59" fmla="*/ 1 h 91"/>
                <a:gd name="T60" fmla="*/ 148 w 244"/>
                <a:gd name="T61" fmla="*/ 1 h 91"/>
                <a:gd name="T62" fmla="*/ 134 w 244"/>
                <a:gd name="T63" fmla="*/ 1 h 91"/>
                <a:gd name="T64" fmla="*/ 119 w 244"/>
                <a:gd name="T65" fmla="*/ 1 h 91"/>
                <a:gd name="T66" fmla="*/ 104 w 244"/>
                <a:gd name="T67" fmla="*/ 0 h 91"/>
                <a:gd name="T68" fmla="*/ 89 w 244"/>
                <a:gd name="T69" fmla="*/ 0 h 91"/>
                <a:gd name="T70" fmla="*/ 74 w 244"/>
                <a:gd name="T71" fmla="*/ 0 h 91"/>
                <a:gd name="T72" fmla="*/ 59 w 244"/>
                <a:gd name="T73" fmla="*/ 0 h 91"/>
                <a:gd name="T74" fmla="*/ 44 w 244"/>
                <a:gd name="T75" fmla="*/ 0 h 91"/>
                <a:gd name="T76" fmla="*/ 30 w 244"/>
                <a:gd name="T77" fmla="*/ 0 h 91"/>
                <a:gd name="T78" fmla="*/ 15 w 244"/>
                <a:gd name="T79" fmla="*/ 0 h 91"/>
                <a:gd name="T80" fmla="*/ 0 w 244"/>
                <a:gd name="T81" fmla="*/ 0 h 9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4"/>
                <a:gd name="T124" fmla="*/ 0 h 91"/>
                <a:gd name="T125" fmla="*/ 244 w 244"/>
                <a:gd name="T126" fmla="*/ 91 h 9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4" h="91">
                  <a:moveTo>
                    <a:pt x="0" y="0"/>
                  </a:moveTo>
                  <a:lnTo>
                    <a:pt x="5" y="24"/>
                  </a:lnTo>
                  <a:lnTo>
                    <a:pt x="7" y="48"/>
                  </a:lnTo>
                  <a:lnTo>
                    <a:pt x="6" y="71"/>
                  </a:lnTo>
                  <a:lnTo>
                    <a:pt x="5" y="91"/>
                  </a:lnTo>
                  <a:lnTo>
                    <a:pt x="20" y="91"/>
                  </a:lnTo>
                  <a:lnTo>
                    <a:pt x="35" y="91"/>
                  </a:lnTo>
                  <a:lnTo>
                    <a:pt x="49" y="91"/>
                  </a:lnTo>
                  <a:lnTo>
                    <a:pt x="64" y="91"/>
                  </a:lnTo>
                  <a:lnTo>
                    <a:pt x="79" y="91"/>
                  </a:lnTo>
                  <a:lnTo>
                    <a:pt x="94" y="91"/>
                  </a:lnTo>
                  <a:lnTo>
                    <a:pt x="107" y="91"/>
                  </a:lnTo>
                  <a:lnTo>
                    <a:pt x="122" y="91"/>
                  </a:lnTo>
                  <a:lnTo>
                    <a:pt x="137" y="91"/>
                  </a:lnTo>
                  <a:lnTo>
                    <a:pt x="152" y="91"/>
                  </a:lnTo>
                  <a:lnTo>
                    <a:pt x="166" y="91"/>
                  </a:lnTo>
                  <a:lnTo>
                    <a:pt x="181" y="91"/>
                  </a:lnTo>
                  <a:lnTo>
                    <a:pt x="196" y="91"/>
                  </a:lnTo>
                  <a:lnTo>
                    <a:pt x="211" y="91"/>
                  </a:lnTo>
                  <a:lnTo>
                    <a:pt x="225" y="91"/>
                  </a:lnTo>
                  <a:lnTo>
                    <a:pt x="240" y="91"/>
                  </a:lnTo>
                  <a:lnTo>
                    <a:pt x="243" y="72"/>
                  </a:lnTo>
                  <a:lnTo>
                    <a:pt x="244" y="48"/>
                  </a:lnTo>
                  <a:lnTo>
                    <a:pt x="243" y="23"/>
                  </a:lnTo>
                  <a:lnTo>
                    <a:pt x="237" y="2"/>
                  </a:lnTo>
                  <a:lnTo>
                    <a:pt x="222" y="2"/>
                  </a:lnTo>
                  <a:lnTo>
                    <a:pt x="207" y="2"/>
                  </a:lnTo>
                  <a:lnTo>
                    <a:pt x="193" y="1"/>
                  </a:lnTo>
                  <a:lnTo>
                    <a:pt x="178" y="1"/>
                  </a:lnTo>
                  <a:lnTo>
                    <a:pt x="163" y="1"/>
                  </a:lnTo>
                  <a:lnTo>
                    <a:pt x="148" y="1"/>
                  </a:lnTo>
                  <a:lnTo>
                    <a:pt x="134" y="1"/>
                  </a:lnTo>
                  <a:lnTo>
                    <a:pt x="119" y="1"/>
                  </a:lnTo>
                  <a:lnTo>
                    <a:pt x="104" y="0"/>
                  </a:lnTo>
                  <a:lnTo>
                    <a:pt x="89" y="0"/>
                  </a:lnTo>
                  <a:lnTo>
                    <a:pt x="74" y="0"/>
                  </a:lnTo>
                  <a:lnTo>
                    <a:pt x="59" y="0"/>
                  </a:lnTo>
                  <a:lnTo>
                    <a:pt x="44" y="0"/>
                  </a:lnTo>
                  <a:lnTo>
                    <a:pt x="30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A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46" name="Freeform 573"/>
            <p:cNvSpPr>
              <a:spLocks/>
            </p:cNvSpPr>
            <p:nvPr/>
          </p:nvSpPr>
          <p:spPr bwMode="auto">
            <a:xfrm>
              <a:off x="3929063" y="3276600"/>
              <a:ext cx="192088" cy="57150"/>
            </a:xfrm>
            <a:custGeom>
              <a:avLst/>
              <a:gdLst>
                <a:gd name="T0" fmla="*/ 0 w 241"/>
                <a:gd name="T1" fmla="*/ 0 h 72"/>
                <a:gd name="T2" fmla="*/ 3 w 241"/>
                <a:gd name="T3" fmla="*/ 21 h 72"/>
                <a:gd name="T4" fmla="*/ 4 w 241"/>
                <a:gd name="T5" fmla="*/ 40 h 72"/>
                <a:gd name="T6" fmla="*/ 4 w 241"/>
                <a:gd name="T7" fmla="*/ 57 h 72"/>
                <a:gd name="T8" fmla="*/ 4 w 241"/>
                <a:gd name="T9" fmla="*/ 72 h 72"/>
                <a:gd name="T10" fmla="*/ 240 w 241"/>
                <a:gd name="T11" fmla="*/ 72 h 72"/>
                <a:gd name="T12" fmla="*/ 241 w 241"/>
                <a:gd name="T13" fmla="*/ 58 h 72"/>
                <a:gd name="T14" fmla="*/ 241 w 241"/>
                <a:gd name="T15" fmla="*/ 39 h 72"/>
                <a:gd name="T16" fmla="*/ 241 w 241"/>
                <a:gd name="T17" fmla="*/ 19 h 72"/>
                <a:gd name="T18" fmla="*/ 238 w 241"/>
                <a:gd name="T19" fmla="*/ 2 h 72"/>
                <a:gd name="T20" fmla="*/ 0 w 241"/>
                <a:gd name="T21" fmla="*/ 0 h 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41"/>
                <a:gd name="T34" fmla="*/ 0 h 72"/>
                <a:gd name="T35" fmla="*/ 241 w 241"/>
                <a:gd name="T36" fmla="*/ 72 h 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41" h="72">
                  <a:moveTo>
                    <a:pt x="0" y="0"/>
                  </a:moveTo>
                  <a:lnTo>
                    <a:pt x="3" y="21"/>
                  </a:lnTo>
                  <a:lnTo>
                    <a:pt x="4" y="40"/>
                  </a:lnTo>
                  <a:lnTo>
                    <a:pt x="4" y="57"/>
                  </a:lnTo>
                  <a:lnTo>
                    <a:pt x="4" y="72"/>
                  </a:lnTo>
                  <a:lnTo>
                    <a:pt x="240" y="72"/>
                  </a:lnTo>
                  <a:lnTo>
                    <a:pt x="241" y="58"/>
                  </a:lnTo>
                  <a:lnTo>
                    <a:pt x="241" y="39"/>
                  </a:lnTo>
                  <a:lnTo>
                    <a:pt x="241" y="19"/>
                  </a:lnTo>
                  <a:lnTo>
                    <a:pt x="238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47" name="Freeform 586"/>
            <p:cNvSpPr>
              <a:spLocks/>
            </p:cNvSpPr>
            <p:nvPr/>
          </p:nvSpPr>
          <p:spPr bwMode="auto">
            <a:xfrm>
              <a:off x="4121151" y="3235325"/>
              <a:ext cx="1339850" cy="161925"/>
            </a:xfrm>
            <a:custGeom>
              <a:avLst/>
              <a:gdLst>
                <a:gd name="T0" fmla="*/ 0 w 1688"/>
                <a:gd name="T1" fmla="*/ 0 h 205"/>
                <a:gd name="T2" fmla="*/ 13 w 1688"/>
                <a:gd name="T3" fmla="*/ 26 h 205"/>
                <a:gd name="T4" fmla="*/ 22 w 1688"/>
                <a:gd name="T5" fmla="*/ 51 h 205"/>
                <a:gd name="T6" fmla="*/ 27 w 1688"/>
                <a:gd name="T7" fmla="*/ 74 h 205"/>
                <a:gd name="T8" fmla="*/ 28 w 1688"/>
                <a:gd name="T9" fmla="*/ 96 h 205"/>
                <a:gd name="T10" fmla="*/ 27 w 1688"/>
                <a:gd name="T11" fmla="*/ 117 h 205"/>
                <a:gd name="T12" fmla="*/ 24 w 1688"/>
                <a:gd name="T13" fmla="*/ 142 h 205"/>
                <a:gd name="T14" fmla="*/ 20 w 1688"/>
                <a:gd name="T15" fmla="*/ 168 h 205"/>
                <a:gd name="T16" fmla="*/ 15 w 1688"/>
                <a:gd name="T17" fmla="*/ 199 h 205"/>
                <a:gd name="T18" fmla="*/ 1652 w 1688"/>
                <a:gd name="T19" fmla="*/ 205 h 205"/>
                <a:gd name="T20" fmla="*/ 1669 w 1688"/>
                <a:gd name="T21" fmla="*/ 189 h 205"/>
                <a:gd name="T22" fmla="*/ 1680 w 1688"/>
                <a:gd name="T23" fmla="*/ 165 h 205"/>
                <a:gd name="T24" fmla="*/ 1686 w 1688"/>
                <a:gd name="T25" fmla="*/ 136 h 205"/>
                <a:gd name="T26" fmla="*/ 1688 w 1688"/>
                <a:gd name="T27" fmla="*/ 105 h 205"/>
                <a:gd name="T28" fmla="*/ 1685 w 1688"/>
                <a:gd name="T29" fmla="*/ 73 h 205"/>
                <a:gd name="T30" fmla="*/ 1678 w 1688"/>
                <a:gd name="T31" fmla="*/ 44 h 205"/>
                <a:gd name="T32" fmla="*/ 1666 w 1688"/>
                <a:gd name="T33" fmla="*/ 18 h 205"/>
                <a:gd name="T34" fmla="*/ 1650 w 1688"/>
                <a:gd name="T35" fmla="*/ 1 h 205"/>
                <a:gd name="T36" fmla="*/ 0 w 1688"/>
                <a:gd name="T37" fmla="*/ 0 h 20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688"/>
                <a:gd name="T58" fmla="*/ 0 h 205"/>
                <a:gd name="T59" fmla="*/ 1688 w 1688"/>
                <a:gd name="T60" fmla="*/ 205 h 20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688" h="205">
                  <a:moveTo>
                    <a:pt x="0" y="0"/>
                  </a:moveTo>
                  <a:lnTo>
                    <a:pt x="13" y="26"/>
                  </a:lnTo>
                  <a:lnTo>
                    <a:pt x="22" y="51"/>
                  </a:lnTo>
                  <a:lnTo>
                    <a:pt x="27" y="74"/>
                  </a:lnTo>
                  <a:lnTo>
                    <a:pt x="28" y="96"/>
                  </a:lnTo>
                  <a:lnTo>
                    <a:pt x="27" y="117"/>
                  </a:lnTo>
                  <a:lnTo>
                    <a:pt x="24" y="142"/>
                  </a:lnTo>
                  <a:lnTo>
                    <a:pt x="20" y="168"/>
                  </a:lnTo>
                  <a:lnTo>
                    <a:pt x="15" y="199"/>
                  </a:lnTo>
                  <a:lnTo>
                    <a:pt x="1652" y="205"/>
                  </a:lnTo>
                  <a:lnTo>
                    <a:pt x="1669" y="189"/>
                  </a:lnTo>
                  <a:lnTo>
                    <a:pt x="1680" y="165"/>
                  </a:lnTo>
                  <a:lnTo>
                    <a:pt x="1686" y="136"/>
                  </a:lnTo>
                  <a:lnTo>
                    <a:pt x="1688" y="105"/>
                  </a:lnTo>
                  <a:lnTo>
                    <a:pt x="1685" y="73"/>
                  </a:lnTo>
                  <a:lnTo>
                    <a:pt x="1678" y="44"/>
                  </a:lnTo>
                  <a:lnTo>
                    <a:pt x="1666" y="18"/>
                  </a:lnTo>
                  <a:lnTo>
                    <a:pt x="165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48" name="Freeform 587"/>
            <p:cNvSpPr>
              <a:spLocks/>
            </p:cNvSpPr>
            <p:nvPr/>
          </p:nvSpPr>
          <p:spPr bwMode="auto">
            <a:xfrm>
              <a:off x="4122738" y="3240088"/>
              <a:ext cx="1338263" cy="150813"/>
            </a:xfrm>
            <a:custGeom>
              <a:avLst/>
              <a:gdLst>
                <a:gd name="T0" fmla="*/ 11 w 1685"/>
                <a:gd name="T1" fmla="*/ 25 h 190"/>
                <a:gd name="T2" fmla="*/ 24 w 1685"/>
                <a:gd name="T3" fmla="*/ 68 h 190"/>
                <a:gd name="T4" fmla="*/ 24 w 1685"/>
                <a:gd name="T5" fmla="*/ 108 h 190"/>
                <a:gd name="T6" fmla="*/ 18 w 1685"/>
                <a:gd name="T7" fmla="*/ 155 h 190"/>
                <a:gd name="T8" fmla="*/ 65 w 1685"/>
                <a:gd name="T9" fmla="*/ 183 h 190"/>
                <a:gd name="T10" fmla="*/ 168 w 1685"/>
                <a:gd name="T11" fmla="*/ 184 h 190"/>
                <a:gd name="T12" fmla="*/ 270 w 1685"/>
                <a:gd name="T13" fmla="*/ 184 h 190"/>
                <a:gd name="T14" fmla="*/ 373 w 1685"/>
                <a:gd name="T15" fmla="*/ 184 h 190"/>
                <a:gd name="T16" fmla="*/ 475 w 1685"/>
                <a:gd name="T17" fmla="*/ 185 h 190"/>
                <a:gd name="T18" fmla="*/ 578 w 1685"/>
                <a:gd name="T19" fmla="*/ 185 h 190"/>
                <a:gd name="T20" fmla="*/ 680 w 1685"/>
                <a:gd name="T21" fmla="*/ 185 h 190"/>
                <a:gd name="T22" fmla="*/ 783 w 1685"/>
                <a:gd name="T23" fmla="*/ 186 h 190"/>
                <a:gd name="T24" fmla="*/ 885 w 1685"/>
                <a:gd name="T25" fmla="*/ 186 h 190"/>
                <a:gd name="T26" fmla="*/ 987 w 1685"/>
                <a:gd name="T27" fmla="*/ 187 h 190"/>
                <a:gd name="T28" fmla="*/ 1090 w 1685"/>
                <a:gd name="T29" fmla="*/ 187 h 190"/>
                <a:gd name="T30" fmla="*/ 1192 w 1685"/>
                <a:gd name="T31" fmla="*/ 187 h 190"/>
                <a:gd name="T32" fmla="*/ 1295 w 1685"/>
                <a:gd name="T33" fmla="*/ 189 h 190"/>
                <a:gd name="T34" fmla="*/ 1397 w 1685"/>
                <a:gd name="T35" fmla="*/ 189 h 190"/>
                <a:gd name="T36" fmla="*/ 1500 w 1685"/>
                <a:gd name="T37" fmla="*/ 189 h 190"/>
                <a:gd name="T38" fmla="*/ 1602 w 1685"/>
                <a:gd name="T39" fmla="*/ 190 h 190"/>
                <a:gd name="T40" fmla="*/ 1668 w 1685"/>
                <a:gd name="T41" fmla="*/ 175 h 190"/>
                <a:gd name="T42" fmla="*/ 1684 w 1685"/>
                <a:gd name="T43" fmla="*/ 126 h 190"/>
                <a:gd name="T44" fmla="*/ 1683 w 1685"/>
                <a:gd name="T45" fmla="*/ 68 h 190"/>
                <a:gd name="T46" fmla="*/ 1666 w 1685"/>
                <a:gd name="T47" fmla="*/ 17 h 190"/>
                <a:gd name="T48" fmla="*/ 1599 w 1685"/>
                <a:gd name="T49" fmla="*/ 1 h 190"/>
                <a:gd name="T50" fmla="*/ 1496 w 1685"/>
                <a:gd name="T51" fmla="*/ 1 h 190"/>
                <a:gd name="T52" fmla="*/ 1393 w 1685"/>
                <a:gd name="T53" fmla="*/ 1 h 190"/>
                <a:gd name="T54" fmla="*/ 1290 w 1685"/>
                <a:gd name="T55" fmla="*/ 1 h 190"/>
                <a:gd name="T56" fmla="*/ 1187 w 1685"/>
                <a:gd name="T57" fmla="*/ 1 h 190"/>
                <a:gd name="T58" fmla="*/ 1084 w 1685"/>
                <a:gd name="T59" fmla="*/ 1 h 190"/>
                <a:gd name="T60" fmla="*/ 981 w 1685"/>
                <a:gd name="T61" fmla="*/ 1 h 190"/>
                <a:gd name="T62" fmla="*/ 878 w 1685"/>
                <a:gd name="T63" fmla="*/ 1 h 190"/>
                <a:gd name="T64" fmla="*/ 775 w 1685"/>
                <a:gd name="T65" fmla="*/ 1 h 190"/>
                <a:gd name="T66" fmla="*/ 671 w 1685"/>
                <a:gd name="T67" fmla="*/ 1 h 190"/>
                <a:gd name="T68" fmla="*/ 568 w 1685"/>
                <a:gd name="T69" fmla="*/ 1 h 190"/>
                <a:gd name="T70" fmla="*/ 465 w 1685"/>
                <a:gd name="T71" fmla="*/ 1 h 190"/>
                <a:gd name="T72" fmla="*/ 361 w 1685"/>
                <a:gd name="T73" fmla="*/ 1 h 190"/>
                <a:gd name="T74" fmla="*/ 258 w 1685"/>
                <a:gd name="T75" fmla="*/ 0 h 190"/>
                <a:gd name="T76" fmla="*/ 155 w 1685"/>
                <a:gd name="T77" fmla="*/ 0 h 190"/>
                <a:gd name="T78" fmla="*/ 52 w 1685"/>
                <a:gd name="T79" fmla="*/ 0 h 19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85"/>
                <a:gd name="T121" fmla="*/ 0 h 190"/>
                <a:gd name="T122" fmla="*/ 1685 w 1685"/>
                <a:gd name="T123" fmla="*/ 190 h 19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85" h="190">
                  <a:moveTo>
                    <a:pt x="0" y="0"/>
                  </a:moveTo>
                  <a:lnTo>
                    <a:pt x="11" y="25"/>
                  </a:lnTo>
                  <a:lnTo>
                    <a:pt x="19" y="47"/>
                  </a:lnTo>
                  <a:lnTo>
                    <a:pt x="24" y="68"/>
                  </a:lnTo>
                  <a:lnTo>
                    <a:pt x="25" y="87"/>
                  </a:lnTo>
                  <a:lnTo>
                    <a:pt x="24" y="108"/>
                  </a:lnTo>
                  <a:lnTo>
                    <a:pt x="22" y="131"/>
                  </a:lnTo>
                  <a:lnTo>
                    <a:pt x="18" y="155"/>
                  </a:lnTo>
                  <a:lnTo>
                    <a:pt x="14" y="183"/>
                  </a:lnTo>
                  <a:lnTo>
                    <a:pt x="65" y="183"/>
                  </a:lnTo>
                  <a:lnTo>
                    <a:pt x="116" y="183"/>
                  </a:lnTo>
                  <a:lnTo>
                    <a:pt x="168" y="184"/>
                  </a:lnTo>
                  <a:lnTo>
                    <a:pt x="219" y="184"/>
                  </a:lnTo>
                  <a:lnTo>
                    <a:pt x="270" y="184"/>
                  </a:lnTo>
                  <a:lnTo>
                    <a:pt x="321" y="184"/>
                  </a:lnTo>
                  <a:lnTo>
                    <a:pt x="373" y="184"/>
                  </a:lnTo>
                  <a:lnTo>
                    <a:pt x="423" y="184"/>
                  </a:lnTo>
                  <a:lnTo>
                    <a:pt x="475" y="185"/>
                  </a:lnTo>
                  <a:lnTo>
                    <a:pt x="526" y="185"/>
                  </a:lnTo>
                  <a:lnTo>
                    <a:pt x="578" y="185"/>
                  </a:lnTo>
                  <a:lnTo>
                    <a:pt x="628" y="185"/>
                  </a:lnTo>
                  <a:lnTo>
                    <a:pt x="680" y="185"/>
                  </a:lnTo>
                  <a:lnTo>
                    <a:pt x="731" y="186"/>
                  </a:lnTo>
                  <a:lnTo>
                    <a:pt x="783" y="186"/>
                  </a:lnTo>
                  <a:lnTo>
                    <a:pt x="833" y="186"/>
                  </a:lnTo>
                  <a:lnTo>
                    <a:pt x="885" y="186"/>
                  </a:lnTo>
                  <a:lnTo>
                    <a:pt x="936" y="186"/>
                  </a:lnTo>
                  <a:lnTo>
                    <a:pt x="987" y="187"/>
                  </a:lnTo>
                  <a:lnTo>
                    <a:pt x="1038" y="187"/>
                  </a:lnTo>
                  <a:lnTo>
                    <a:pt x="1090" y="187"/>
                  </a:lnTo>
                  <a:lnTo>
                    <a:pt x="1141" y="187"/>
                  </a:lnTo>
                  <a:lnTo>
                    <a:pt x="1192" y="187"/>
                  </a:lnTo>
                  <a:lnTo>
                    <a:pt x="1243" y="187"/>
                  </a:lnTo>
                  <a:lnTo>
                    <a:pt x="1295" y="189"/>
                  </a:lnTo>
                  <a:lnTo>
                    <a:pt x="1345" y="189"/>
                  </a:lnTo>
                  <a:lnTo>
                    <a:pt x="1397" y="189"/>
                  </a:lnTo>
                  <a:lnTo>
                    <a:pt x="1448" y="189"/>
                  </a:lnTo>
                  <a:lnTo>
                    <a:pt x="1500" y="189"/>
                  </a:lnTo>
                  <a:lnTo>
                    <a:pt x="1550" y="190"/>
                  </a:lnTo>
                  <a:lnTo>
                    <a:pt x="1602" y="190"/>
                  </a:lnTo>
                  <a:lnTo>
                    <a:pt x="1653" y="190"/>
                  </a:lnTo>
                  <a:lnTo>
                    <a:pt x="1668" y="175"/>
                  </a:lnTo>
                  <a:lnTo>
                    <a:pt x="1677" y="153"/>
                  </a:lnTo>
                  <a:lnTo>
                    <a:pt x="1684" y="126"/>
                  </a:lnTo>
                  <a:lnTo>
                    <a:pt x="1685" y="96"/>
                  </a:lnTo>
                  <a:lnTo>
                    <a:pt x="1683" y="68"/>
                  </a:lnTo>
                  <a:lnTo>
                    <a:pt x="1676" y="40"/>
                  </a:lnTo>
                  <a:lnTo>
                    <a:pt x="1666" y="17"/>
                  </a:lnTo>
                  <a:lnTo>
                    <a:pt x="1651" y="1"/>
                  </a:lnTo>
                  <a:lnTo>
                    <a:pt x="1599" y="1"/>
                  </a:lnTo>
                  <a:lnTo>
                    <a:pt x="1548" y="1"/>
                  </a:lnTo>
                  <a:lnTo>
                    <a:pt x="1496" y="1"/>
                  </a:lnTo>
                  <a:lnTo>
                    <a:pt x="1444" y="1"/>
                  </a:lnTo>
                  <a:lnTo>
                    <a:pt x="1393" y="1"/>
                  </a:lnTo>
                  <a:lnTo>
                    <a:pt x="1342" y="1"/>
                  </a:lnTo>
                  <a:lnTo>
                    <a:pt x="1290" y="1"/>
                  </a:lnTo>
                  <a:lnTo>
                    <a:pt x="1238" y="1"/>
                  </a:lnTo>
                  <a:lnTo>
                    <a:pt x="1187" y="1"/>
                  </a:lnTo>
                  <a:lnTo>
                    <a:pt x="1136" y="1"/>
                  </a:lnTo>
                  <a:lnTo>
                    <a:pt x="1084" y="1"/>
                  </a:lnTo>
                  <a:lnTo>
                    <a:pt x="1032" y="1"/>
                  </a:lnTo>
                  <a:lnTo>
                    <a:pt x="981" y="1"/>
                  </a:lnTo>
                  <a:lnTo>
                    <a:pt x="929" y="1"/>
                  </a:lnTo>
                  <a:lnTo>
                    <a:pt x="878" y="1"/>
                  </a:lnTo>
                  <a:lnTo>
                    <a:pt x="826" y="1"/>
                  </a:lnTo>
                  <a:lnTo>
                    <a:pt x="775" y="1"/>
                  </a:lnTo>
                  <a:lnTo>
                    <a:pt x="723" y="1"/>
                  </a:lnTo>
                  <a:lnTo>
                    <a:pt x="671" y="1"/>
                  </a:lnTo>
                  <a:lnTo>
                    <a:pt x="619" y="1"/>
                  </a:lnTo>
                  <a:lnTo>
                    <a:pt x="568" y="1"/>
                  </a:lnTo>
                  <a:lnTo>
                    <a:pt x="517" y="1"/>
                  </a:lnTo>
                  <a:lnTo>
                    <a:pt x="465" y="1"/>
                  </a:lnTo>
                  <a:lnTo>
                    <a:pt x="413" y="1"/>
                  </a:lnTo>
                  <a:lnTo>
                    <a:pt x="361" y="1"/>
                  </a:lnTo>
                  <a:lnTo>
                    <a:pt x="309" y="0"/>
                  </a:lnTo>
                  <a:lnTo>
                    <a:pt x="258" y="0"/>
                  </a:lnTo>
                  <a:lnTo>
                    <a:pt x="207" y="0"/>
                  </a:lnTo>
                  <a:lnTo>
                    <a:pt x="155" y="0"/>
                  </a:lnTo>
                  <a:lnTo>
                    <a:pt x="103" y="0"/>
                  </a:lnTo>
                  <a:lnTo>
                    <a:pt x="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4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49" name="Freeform 588"/>
            <p:cNvSpPr>
              <a:spLocks/>
            </p:cNvSpPr>
            <p:nvPr/>
          </p:nvSpPr>
          <p:spPr bwMode="auto">
            <a:xfrm>
              <a:off x="4125913" y="3244850"/>
              <a:ext cx="1335088" cy="138113"/>
            </a:xfrm>
            <a:custGeom>
              <a:avLst/>
              <a:gdLst>
                <a:gd name="T0" fmla="*/ 10 w 1683"/>
                <a:gd name="T1" fmla="*/ 23 h 173"/>
                <a:gd name="T2" fmla="*/ 22 w 1683"/>
                <a:gd name="T3" fmla="*/ 62 h 173"/>
                <a:gd name="T4" fmla="*/ 22 w 1683"/>
                <a:gd name="T5" fmla="*/ 100 h 173"/>
                <a:gd name="T6" fmla="*/ 16 w 1683"/>
                <a:gd name="T7" fmla="*/ 142 h 173"/>
                <a:gd name="T8" fmla="*/ 65 w 1683"/>
                <a:gd name="T9" fmla="*/ 168 h 173"/>
                <a:gd name="T10" fmla="*/ 167 w 1683"/>
                <a:gd name="T11" fmla="*/ 169 h 173"/>
                <a:gd name="T12" fmla="*/ 269 w 1683"/>
                <a:gd name="T13" fmla="*/ 169 h 173"/>
                <a:gd name="T14" fmla="*/ 372 w 1683"/>
                <a:gd name="T15" fmla="*/ 169 h 173"/>
                <a:gd name="T16" fmla="*/ 476 w 1683"/>
                <a:gd name="T17" fmla="*/ 170 h 173"/>
                <a:gd name="T18" fmla="*/ 578 w 1683"/>
                <a:gd name="T19" fmla="*/ 170 h 173"/>
                <a:gd name="T20" fmla="*/ 680 w 1683"/>
                <a:gd name="T21" fmla="*/ 170 h 173"/>
                <a:gd name="T22" fmla="*/ 783 w 1683"/>
                <a:gd name="T23" fmla="*/ 171 h 173"/>
                <a:gd name="T24" fmla="*/ 885 w 1683"/>
                <a:gd name="T25" fmla="*/ 171 h 173"/>
                <a:gd name="T26" fmla="*/ 988 w 1683"/>
                <a:gd name="T27" fmla="*/ 171 h 173"/>
                <a:gd name="T28" fmla="*/ 1090 w 1683"/>
                <a:gd name="T29" fmla="*/ 172 h 173"/>
                <a:gd name="T30" fmla="*/ 1193 w 1683"/>
                <a:gd name="T31" fmla="*/ 172 h 173"/>
                <a:gd name="T32" fmla="*/ 1295 w 1683"/>
                <a:gd name="T33" fmla="*/ 172 h 173"/>
                <a:gd name="T34" fmla="*/ 1398 w 1683"/>
                <a:gd name="T35" fmla="*/ 172 h 173"/>
                <a:gd name="T36" fmla="*/ 1500 w 1683"/>
                <a:gd name="T37" fmla="*/ 173 h 173"/>
                <a:gd name="T38" fmla="*/ 1602 w 1683"/>
                <a:gd name="T39" fmla="*/ 173 h 173"/>
                <a:gd name="T40" fmla="*/ 1667 w 1683"/>
                <a:gd name="T41" fmla="*/ 159 h 173"/>
                <a:gd name="T42" fmla="*/ 1681 w 1683"/>
                <a:gd name="T43" fmla="*/ 115 h 173"/>
                <a:gd name="T44" fmla="*/ 1681 w 1683"/>
                <a:gd name="T45" fmla="*/ 62 h 173"/>
                <a:gd name="T46" fmla="*/ 1665 w 1683"/>
                <a:gd name="T47" fmla="*/ 16 h 173"/>
                <a:gd name="T48" fmla="*/ 1599 w 1683"/>
                <a:gd name="T49" fmla="*/ 1 h 173"/>
                <a:gd name="T50" fmla="*/ 1497 w 1683"/>
                <a:gd name="T51" fmla="*/ 1 h 173"/>
                <a:gd name="T52" fmla="*/ 1394 w 1683"/>
                <a:gd name="T53" fmla="*/ 1 h 173"/>
                <a:gd name="T54" fmla="*/ 1291 w 1683"/>
                <a:gd name="T55" fmla="*/ 1 h 173"/>
                <a:gd name="T56" fmla="*/ 1188 w 1683"/>
                <a:gd name="T57" fmla="*/ 1 h 173"/>
                <a:gd name="T58" fmla="*/ 1084 w 1683"/>
                <a:gd name="T59" fmla="*/ 1 h 173"/>
                <a:gd name="T60" fmla="*/ 982 w 1683"/>
                <a:gd name="T61" fmla="*/ 1 h 173"/>
                <a:gd name="T62" fmla="*/ 878 w 1683"/>
                <a:gd name="T63" fmla="*/ 1 h 173"/>
                <a:gd name="T64" fmla="*/ 775 w 1683"/>
                <a:gd name="T65" fmla="*/ 1 h 173"/>
                <a:gd name="T66" fmla="*/ 672 w 1683"/>
                <a:gd name="T67" fmla="*/ 1 h 173"/>
                <a:gd name="T68" fmla="*/ 569 w 1683"/>
                <a:gd name="T69" fmla="*/ 1 h 173"/>
                <a:gd name="T70" fmla="*/ 465 w 1683"/>
                <a:gd name="T71" fmla="*/ 1 h 173"/>
                <a:gd name="T72" fmla="*/ 362 w 1683"/>
                <a:gd name="T73" fmla="*/ 1 h 173"/>
                <a:gd name="T74" fmla="*/ 259 w 1683"/>
                <a:gd name="T75" fmla="*/ 0 h 173"/>
                <a:gd name="T76" fmla="*/ 155 w 1683"/>
                <a:gd name="T77" fmla="*/ 0 h 173"/>
                <a:gd name="T78" fmla="*/ 52 w 1683"/>
                <a:gd name="T79" fmla="*/ 0 h 17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83"/>
                <a:gd name="T121" fmla="*/ 0 h 173"/>
                <a:gd name="T122" fmla="*/ 1683 w 1683"/>
                <a:gd name="T123" fmla="*/ 173 h 17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83" h="173">
                  <a:moveTo>
                    <a:pt x="0" y="0"/>
                  </a:moveTo>
                  <a:lnTo>
                    <a:pt x="10" y="23"/>
                  </a:lnTo>
                  <a:lnTo>
                    <a:pt x="19" y="43"/>
                  </a:lnTo>
                  <a:lnTo>
                    <a:pt x="22" y="62"/>
                  </a:lnTo>
                  <a:lnTo>
                    <a:pt x="23" y="80"/>
                  </a:lnTo>
                  <a:lnTo>
                    <a:pt x="22" y="100"/>
                  </a:lnTo>
                  <a:lnTo>
                    <a:pt x="20" y="119"/>
                  </a:lnTo>
                  <a:lnTo>
                    <a:pt x="16" y="142"/>
                  </a:lnTo>
                  <a:lnTo>
                    <a:pt x="13" y="168"/>
                  </a:lnTo>
                  <a:lnTo>
                    <a:pt x="65" y="168"/>
                  </a:lnTo>
                  <a:lnTo>
                    <a:pt x="115" y="168"/>
                  </a:lnTo>
                  <a:lnTo>
                    <a:pt x="167" y="169"/>
                  </a:lnTo>
                  <a:lnTo>
                    <a:pt x="218" y="169"/>
                  </a:lnTo>
                  <a:lnTo>
                    <a:pt x="269" y="169"/>
                  </a:lnTo>
                  <a:lnTo>
                    <a:pt x="321" y="169"/>
                  </a:lnTo>
                  <a:lnTo>
                    <a:pt x="372" y="169"/>
                  </a:lnTo>
                  <a:lnTo>
                    <a:pt x="424" y="169"/>
                  </a:lnTo>
                  <a:lnTo>
                    <a:pt x="476" y="170"/>
                  </a:lnTo>
                  <a:lnTo>
                    <a:pt x="526" y="170"/>
                  </a:lnTo>
                  <a:lnTo>
                    <a:pt x="578" y="170"/>
                  </a:lnTo>
                  <a:lnTo>
                    <a:pt x="629" y="170"/>
                  </a:lnTo>
                  <a:lnTo>
                    <a:pt x="680" y="170"/>
                  </a:lnTo>
                  <a:lnTo>
                    <a:pt x="731" y="171"/>
                  </a:lnTo>
                  <a:lnTo>
                    <a:pt x="783" y="171"/>
                  </a:lnTo>
                  <a:lnTo>
                    <a:pt x="835" y="171"/>
                  </a:lnTo>
                  <a:lnTo>
                    <a:pt x="885" y="171"/>
                  </a:lnTo>
                  <a:lnTo>
                    <a:pt x="937" y="171"/>
                  </a:lnTo>
                  <a:lnTo>
                    <a:pt x="988" y="171"/>
                  </a:lnTo>
                  <a:lnTo>
                    <a:pt x="1040" y="172"/>
                  </a:lnTo>
                  <a:lnTo>
                    <a:pt x="1090" y="172"/>
                  </a:lnTo>
                  <a:lnTo>
                    <a:pt x="1142" y="172"/>
                  </a:lnTo>
                  <a:lnTo>
                    <a:pt x="1193" y="172"/>
                  </a:lnTo>
                  <a:lnTo>
                    <a:pt x="1244" y="172"/>
                  </a:lnTo>
                  <a:lnTo>
                    <a:pt x="1295" y="172"/>
                  </a:lnTo>
                  <a:lnTo>
                    <a:pt x="1347" y="172"/>
                  </a:lnTo>
                  <a:lnTo>
                    <a:pt x="1398" y="172"/>
                  </a:lnTo>
                  <a:lnTo>
                    <a:pt x="1448" y="173"/>
                  </a:lnTo>
                  <a:lnTo>
                    <a:pt x="1500" y="173"/>
                  </a:lnTo>
                  <a:lnTo>
                    <a:pt x="1551" y="173"/>
                  </a:lnTo>
                  <a:lnTo>
                    <a:pt x="1602" y="173"/>
                  </a:lnTo>
                  <a:lnTo>
                    <a:pt x="1653" y="173"/>
                  </a:lnTo>
                  <a:lnTo>
                    <a:pt x="1667" y="159"/>
                  </a:lnTo>
                  <a:lnTo>
                    <a:pt x="1676" y="140"/>
                  </a:lnTo>
                  <a:lnTo>
                    <a:pt x="1681" y="115"/>
                  </a:lnTo>
                  <a:lnTo>
                    <a:pt x="1683" y="88"/>
                  </a:lnTo>
                  <a:lnTo>
                    <a:pt x="1681" y="62"/>
                  </a:lnTo>
                  <a:lnTo>
                    <a:pt x="1674" y="36"/>
                  </a:lnTo>
                  <a:lnTo>
                    <a:pt x="1665" y="16"/>
                  </a:lnTo>
                  <a:lnTo>
                    <a:pt x="1651" y="1"/>
                  </a:lnTo>
                  <a:lnTo>
                    <a:pt x="1599" y="1"/>
                  </a:lnTo>
                  <a:lnTo>
                    <a:pt x="1548" y="1"/>
                  </a:lnTo>
                  <a:lnTo>
                    <a:pt x="1497" y="1"/>
                  </a:lnTo>
                  <a:lnTo>
                    <a:pt x="1445" y="1"/>
                  </a:lnTo>
                  <a:lnTo>
                    <a:pt x="1394" y="1"/>
                  </a:lnTo>
                  <a:lnTo>
                    <a:pt x="1342" y="1"/>
                  </a:lnTo>
                  <a:lnTo>
                    <a:pt x="1291" y="1"/>
                  </a:lnTo>
                  <a:lnTo>
                    <a:pt x="1239" y="1"/>
                  </a:lnTo>
                  <a:lnTo>
                    <a:pt x="1188" y="1"/>
                  </a:lnTo>
                  <a:lnTo>
                    <a:pt x="1136" y="1"/>
                  </a:lnTo>
                  <a:lnTo>
                    <a:pt x="1084" y="1"/>
                  </a:lnTo>
                  <a:lnTo>
                    <a:pt x="1033" y="1"/>
                  </a:lnTo>
                  <a:lnTo>
                    <a:pt x="982" y="1"/>
                  </a:lnTo>
                  <a:lnTo>
                    <a:pt x="930" y="1"/>
                  </a:lnTo>
                  <a:lnTo>
                    <a:pt x="878" y="1"/>
                  </a:lnTo>
                  <a:lnTo>
                    <a:pt x="827" y="1"/>
                  </a:lnTo>
                  <a:lnTo>
                    <a:pt x="775" y="1"/>
                  </a:lnTo>
                  <a:lnTo>
                    <a:pt x="723" y="1"/>
                  </a:lnTo>
                  <a:lnTo>
                    <a:pt x="672" y="1"/>
                  </a:lnTo>
                  <a:lnTo>
                    <a:pt x="621" y="1"/>
                  </a:lnTo>
                  <a:lnTo>
                    <a:pt x="569" y="1"/>
                  </a:lnTo>
                  <a:lnTo>
                    <a:pt x="517" y="1"/>
                  </a:lnTo>
                  <a:lnTo>
                    <a:pt x="465" y="1"/>
                  </a:lnTo>
                  <a:lnTo>
                    <a:pt x="413" y="1"/>
                  </a:lnTo>
                  <a:lnTo>
                    <a:pt x="362" y="1"/>
                  </a:lnTo>
                  <a:lnTo>
                    <a:pt x="310" y="0"/>
                  </a:lnTo>
                  <a:lnTo>
                    <a:pt x="259" y="0"/>
                  </a:lnTo>
                  <a:lnTo>
                    <a:pt x="207" y="0"/>
                  </a:lnTo>
                  <a:lnTo>
                    <a:pt x="155" y="0"/>
                  </a:lnTo>
                  <a:lnTo>
                    <a:pt x="104" y="0"/>
                  </a:lnTo>
                  <a:lnTo>
                    <a:pt x="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5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50" name="Freeform 589"/>
            <p:cNvSpPr>
              <a:spLocks/>
            </p:cNvSpPr>
            <p:nvPr/>
          </p:nvSpPr>
          <p:spPr bwMode="auto">
            <a:xfrm>
              <a:off x="4127501" y="3249613"/>
              <a:ext cx="1333500" cy="125413"/>
            </a:xfrm>
            <a:custGeom>
              <a:avLst/>
              <a:gdLst>
                <a:gd name="T0" fmla="*/ 17 w 1681"/>
                <a:gd name="T1" fmla="*/ 38 h 158"/>
                <a:gd name="T2" fmla="*/ 19 w 1681"/>
                <a:gd name="T3" fmla="*/ 109 h 158"/>
                <a:gd name="T4" fmla="*/ 64 w 1681"/>
                <a:gd name="T5" fmla="*/ 152 h 158"/>
                <a:gd name="T6" fmla="*/ 166 w 1681"/>
                <a:gd name="T7" fmla="*/ 152 h 158"/>
                <a:gd name="T8" fmla="*/ 270 w 1681"/>
                <a:gd name="T9" fmla="*/ 153 h 158"/>
                <a:gd name="T10" fmla="*/ 372 w 1681"/>
                <a:gd name="T11" fmla="*/ 153 h 158"/>
                <a:gd name="T12" fmla="*/ 475 w 1681"/>
                <a:gd name="T13" fmla="*/ 153 h 158"/>
                <a:gd name="T14" fmla="*/ 578 w 1681"/>
                <a:gd name="T15" fmla="*/ 153 h 158"/>
                <a:gd name="T16" fmla="*/ 681 w 1681"/>
                <a:gd name="T17" fmla="*/ 155 h 158"/>
                <a:gd name="T18" fmla="*/ 783 w 1681"/>
                <a:gd name="T19" fmla="*/ 155 h 158"/>
                <a:gd name="T20" fmla="*/ 886 w 1681"/>
                <a:gd name="T21" fmla="*/ 155 h 158"/>
                <a:gd name="T22" fmla="*/ 988 w 1681"/>
                <a:gd name="T23" fmla="*/ 156 h 158"/>
                <a:gd name="T24" fmla="*/ 1092 w 1681"/>
                <a:gd name="T25" fmla="*/ 156 h 158"/>
                <a:gd name="T26" fmla="*/ 1194 w 1681"/>
                <a:gd name="T27" fmla="*/ 156 h 158"/>
                <a:gd name="T28" fmla="*/ 1297 w 1681"/>
                <a:gd name="T29" fmla="*/ 157 h 158"/>
                <a:gd name="T30" fmla="*/ 1399 w 1681"/>
                <a:gd name="T31" fmla="*/ 157 h 158"/>
                <a:gd name="T32" fmla="*/ 1501 w 1681"/>
                <a:gd name="T33" fmla="*/ 157 h 158"/>
                <a:gd name="T34" fmla="*/ 1604 w 1681"/>
                <a:gd name="T35" fmla="*/ 158 h 158"/>
                <a:gd name="T36" fmla="*/ 1666 w 1681"/>
                <a:gd name="T37" fmla="*/ 145 h 158"/>
                <a:gd name="T38" fmla="*/ 1680 w 1681"/>
                <a:gd name="T39" fmla="*/ 105 h 158"/>
                <a:gd name="T40" fmla="*/ 1679 w 1681"/>
                <a:gd name="T41" fmla="*/ 57 h 158"/>
                <a:gd name="T42" fmla="*/ 1665 w 1681"/>
                <a:gd name="T43" fmla="*/ 15 h 158"/>
                <a:gd name="T44" fmla="*/ 1600 w 1681"/>
                <a:gd name="T45" fmla="*/ 2 h 158"/>
                <a:gd name="T46" fmla="*/ 1498 w 1681"/>
                <a:gd name="T47" fmla="*/ 2 h 158"/>
                <a:gd name="T48" fmla="*/ 1394 w 1681"/>
                <a:gd name="T49" fmla="*/ 2 h 158"/>
                <a:gd name="T50" fmla="*/ 1292 w 1681"/>
                <a:gd name="T51" fmla="*/ 0 h 158"/>
                <a:gd name="T52" fmla="*/ 1188 w 1681"/>
                <a:gd name="T53" fmla="*/ 0 h 158"/>
                <a:gd name="T54" fmla="*/ 1085 w 1681"/>
                <a:gd name="T55" fmla="*/ 0 h 158"/>
                <a:gd name="T56" fmla="*/ 982 w 1681"/>
                <a:gd name="T57" fmla="*/ 0 h 158"/>
                <a:gd name="T58" fmla="*/ 879 w 1681"/>
                <a:gd name="T59" fmla="*/ 0 h 158"/>
                <a:gd name="T60" fmla="*/ 775 w 1681"/>
                <a:gd name="T61" fmla="*/ 0 h 158"/>
                <a:gd name="T62" fmla="*/ 673 w 1681"/>
                <a:gd name="T63" fmla="*/ 0 h 158"/>
                <a:gd name="T64" fmla="*/ 569 w 1681"/>
                <a:gd name="T65" fmla="*/ 0 h 158"/>
                <a:gd name="T66" fmla="*/ 465 w 1681"/>
                <a:gd name="T67" fmla="*/ 0 h 158"/>
                <a:gd name="T68" fmla="*/ 362 w 1681"/>
                <a:gd name="T69" fmla="*/ 0 h 158"/>
                <a:gd name="T70" fmla="*/ 259 w 1681"/>
                <a:gd name="T71" fmla="*/ 0 h 158"/>
                <a:gd name="T72" fmla="*/ 156 w 1681"/>
                <a:gd name="T73" fmla="*/ 0 h 158"/>
                <a:gd name="T74" fmla="*/ 52 w 1681"/>
                <a:gd name="T75" fmla="*/ 0 h 1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681"/>
                <a:gd name="T115" fmla="*/ 0 h 158"/>
                <a:gd name="T116" fmla="*/ 1681 w 1681"/>
                <a:gd name="T117" fmla="*/ 158 h 1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681" h="158">
                  <a:moveTo>
                    <a:pt x="0" y="0"/>
                  </a:moveTo>
                  <a:lnTo>
                    <a:pt x="17" y="38"/>
                  </a:lnTo>
                  <a:lnTo>
                    <a:pt x="21" y="73"/>
                  </a:lnTo>
                  <a:lnTo>
                    <a:pt x="19" y="109"/>
                  </a:lnTo>
                  <a:lnTo>
                    <a:pt x="12" y="152"/>
                  </a:lnTo>
                  <a:lnTo>
                    <a:pt x="64" y="152"/>
                  </a:lnTo>
                  <a:lnTo>
                    <a:pt x="114" y="152"/>
                  </a:lnTo>
                  <a:lnTo>
                    <a:pt x="166" y="152"/>
                  </a:lnTo>
                  <a:lnTo>
                    <a:pt x="218" y="152"/>
                  </a:lnTo>
                  <a:lnTo>
                    <a:pt x="270" y="153"/>
                  </a:lnTo>
                  <a:lnTo>
                    <a:pt x="320" y="153"/>
                  </a:lnTo>
                  <a:lnTo>
                    <a:pt x="372" y="153"/>
                  </a:lnTo>
                  <a:lnTo>
                    <a:pt x="424" y="153"/>
                  </a:lnTo>
                  <a:lnTo>
                    <a:pt x="475" y="153"/>
                  </a:lnTo>
                  <a:lnTo>
                    <a:pt x="526" y="153"/>
                  </a:lnTo>
                  <a:lnTo>
                    <a:pt x="578" y="153"/>
                  </a:lnTo>
                  <a:lnTo>
                    <a:pt x="629" y="153"/>
                  </a:lnTo>
                  <a:lnTo>
                    <a:pt x="681" y="155"/>
                  </a:lnTo>
                  <a:lnTo>
                    <a:pt x="731" y="155"/>
                  </a:lnTo>
                  <a:lnTo>
                    <a:pt x="783" y="155"/>
                  </a:lnTo>
                  <a:lnTo>
                    <a:pt x="835" y="155"/>
                  </a:lnTo>
                  <a:lnTo>
                    <a:pt x="886" y="155"/>
                  </a:lnTo>
                  <a:lnTo>
                    <a:pt x="937" y="155"/>
                  </a:lnTo>
                  <a:lnTo>
                    <a:pt x="988" y="156"/>
                  </a:lnTo>
                  <a:lnTo>
                    <a:pt x="1040" y="156"/>
                  </a:lnTo>
                  <a:lnTo>
                    <a:pt x="1092" y="156"/>
                  </a:lnTo>
                  <a:lnTo>
                    <a:pt x="1142" y="156"/>
                  </a:lnTo>
                  <a:lnTo>
                    <a:pt x="1194" y="156"/>
                  </a:lnTo>
                  <a:lnTo>
                    <a:pt x="1245" y="157"/>
                  </a:lnTo>
                  <a:lnTo>
                    <a:pt x="1297" y="157"/>
                  </a:lnTo>
                  <a:lnTo>
                    <a:pt x="1347" y="157"/>
                  </a:lnTo>
                  <a:lnTo>
                    <a:pt x="1399" y="157"/>
                  </a:lnTo>
                  <a:lnTo>
                    <a:pt x="1450" y="157"/>
                  </a:lnTo>
                  <a:lnTo>
                    <a:pt x="1501" y="157"/>
                  </a:lnTo>
                  <a:lnTo>
                    <a:pt x="1552" y="158"/>
                  </a:lnTo>
                  <a:lnTo>
                    <a:pt x="1604" y="158"/>
                  </a:lnTo>
                  <a:lnTo>
                    <a:pt x="1655" y="158"/>
                  </a:lnTo>
                  <a:lnTo>
                    <a:pt x="1666" y="145"/>
                  </a:lnTo>
                  <a:lnTo>
                    <a:pt x="1675" y="127"/>
                  </a:lnTo>
                  <a:lnTo>
                    <a:pt x="1680" y="105"/>
                  </a:lnTo>
                  <a:lnTo>
                    <a:pt x="1681" y="81"/>
                  </a:lnTo>
                  <a:lnTo>
                    <a:pt x="1679" y="57"/>
                  </a:lnTo>
                  <a:lnTo>
                    <a:pt x="1673" y="34"/>
                  </a:lnTo>
                  <a:lnTo>
                    <a:pt x="1665" y="15"/>
                  </a:lnTo>
                  <a:lnTo>
                    <a:pt x="1652" y="2"/>
                  </a:lnTo>
                  <a:lnTo>
                    <a:pt x="1600" y="2"/>
                  </a:lnTo>
                  <a:lnTo>
                    <a:pt x="1550" y="2"/>
                  </a:lnTo>
                  <a:lnTo>
                    <a:pt x="1498" y="2"/>
                  </a:lnTo>
                  <a:lnTo>
                    <a:pt x="1446" y="2"/>
                  </a:lnTo>
                  <a:lnTo>
                    <a:pt x="1394" y="2"/>
                  </a:lnTo>
                  <a:lnTo>
                    <a:pt x="1343" y="2"/>
                  </a:lnTo>
                  <a:lnTo>
                    <a:pt x="1292" y="0"/>
                  </a:lnTo>
                  <a:lnTo>
                    <a:pt x="1240" y="0"/>
                  </a:lnTo>
                  <a:lnTo>
                    <a:pt x="1188" y="0"/>
                  </a:lnTo>
                  <a:lnTo>
                    <a:pt x="1137" y="0"/>
                  </a:lnTo>
                  <a:lnTo>
                    <a:pt x="1085" y="0"/>
                  </a:lnTo>
                  <a:lnTo>
                    <a:pt x="1034" y="0"/>
                  </a:lnTo>
                  <a:lnTo>
                    <a:pt x="982" y="0"/>
                  </a:lnTo>
                  <a:lnTo>
                    <a:pt x="931" y="0"/>
                  </a:lnTo>
                  <a:lnTo>
                    <a:pt x="879" y="0"/>
                  </a:lnTo>
                  <a:lnTo>
                    <a:pt x="827" y="0"/>
                  </a:lnTo>
                  <a:lnTo>
                    <a:pt x="775" y="0"/>
                  </a:lnTo>
                  <a:lnTo>
                    <a:pt x="724" y="0"/>
                  </a:lnTo>
                  <a:lnTo>
                    <a:pt x="673" y="0"/>
                  </a:lnTo>
                  <a:lnTo>
                    <a:pt x="621" y="0"/>
                  </a:lnTo>
                  <a:lnTo>
                    <a:pt x="569" y="0"/>
                  </a:lnTo>
                  <a:lnTo>
                    <a:pt x="517" y="0"/>
                  </a:lnTo>
                  <a:lnTo>
                    <a:pt x="465" y="0"/>
                  </a:lnTo>
                  <a:lnTo>
                    <a:pt x="414" y="0"/>
                  </a:lnTo>
                  <a:lnTo>
                    <a:pt x="362" y="0"/>
                  </a:lnTo>
                  <a:lnTo>
                    <a:pt x="310" y="0"/>
                  </a:lnTo>
                  <a:lnTo>
                    <a:pt x="259" y="0"/>
                  </a:lnTo>
                  <a:lnTo>
                    <a:pt x="208" y="0"/>
                  </a:lnTo>
                  <a:lnTo>
                    <a:pt x="156" y="0"/>
                  </a:lnTo>
                  <a:lnTo>
                    <a:pt x="104" y="0"/>
                  </a:lnTo>
                  <a:lnTo>
                    <a:pt x="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6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51" name="Freeform 590"/>
            <p:cNvSpPr>
              <a:spLocks/>
            </p:cNvSpPr>
            <p:nvPr/>
          </p:nvSpPr>
          <p:spPr bwMode="auto">
            <a:xfrm>
              <a:off x="4129088" y="3254375"/>
              <a:ext cx="1331913" cy="112713"/>
            </a:xfrm>
            <a:custGeom>
              <a:avLst/>
              <a:gdLst>
                <a:gd name="T0" fmla="*/ 15 w 1678"/>
                <a:gd name="T1" fmla="*/ 35 h 142"/>
                <a:gd name="T2" fmla="*/ 16 w 1678"/>
                <a:gd name="T3" fmla="*/ 98 h 142"/>
                <a:gd name="T4" fmla="*/ 62 w 1678"/>
                <a:gd name="T5" fmla="*/ 137 h 142"/>
                <a:gd name="T6" fmla="*/ 164 w 1678"/>
                <a:gd name="T7" fmla="*/ 137 h 142"/>
                <a:gd name="T8" fmla="*/ 268 w 1678"/>
                <a:gd name="T9" fmla="*/ 138 h 142"/>
                <a:gd name="T10" fmla="*/ 370 w 1678"/>
                <a:gd name="T11" fmla="*/ 138 h 142"/>
                <a:gd name="T12" fmla="*/ 473 w 1678"/>
                <a:gd name="T13" fmla="*/ 138 h 142"/>
                <a:gd name="T14" fmla="*/ 576 w 1678"/>
                <a:gd name="T15" fmla="*/ 138 h 142"/>
                <a:gd name="T16" fmla="*/ 679 w 1678"/>
                <a:gd name="T17" fmla="*/ 139 h 142"/>
                <a:gd name="T18" fmla="*/ 782 w 1678"/>
                <a:gd name="T19" fmla="*/ 139 h 142"/>
                <a:gd name="T20" fmla="*/ 885 w 1678"/>
                <a:gd name="T21" fmla="*/ 139 h 142"/>
                <a:gd name="T22" fmla="*/ 987 w 1678"/>
                <a:gd name="T23" fmla="*/ 139 h 142"/>
                <a:gd name="T24" fmla="*/ 1091 w 1678"/>
                <a:gd name="T25" fmla="*/ 141 h 142"/>
                <a:gd name="T26" fmla="*/ 1193 w 1678"/>
                <a:gd name="T27" fmla="*/ 141 h 142"/>
                <a:gd name="T28" fmla="*/ 1296 w 1678"/>
                <a:gd name="T29" fmla="*/ 141 h 142"/>
                <a:gd name="T30" fmla="*/ 1398 w 1678"/>
                <a:gd name="T31" fmla="*/ 141 h 142"/>
                <a:gd name="T32" fmla="*/ 1501 w 1678"/>
                <a:gd name="T33" fmla="*/ 142 h 142"/>
                <a:gd name="T34" fmla="*/ 1603 w 1678"/>
                <a:gd name="T35" fmla="*/ 142 h 142"/>
                <a:gd name="T36" fmla="*/ 1665 w 1678"/>
                <a:gd name="T37" fmla="*/ 130 h 142"/>
                <a:gd name="T38" fmla="*/ 1677 w 1678"/>
                <a:gd name="T39" fmla="*/ 95 h 142"/>
                <a:gd name="T40" fmla="*/ 1676 w 1678"/>
                <a:gd name="T41" fmla="*/ 51 h 142"/>
                <a:gd name="T42" fmla="*/ 1662 w 1678"/>
                <a:gd name="T43" fmla="*/ 13 h 142"/>
                <a:gd name="T44" fmla="*/ 1600 w 1678"/>
                <a:gd name="T45" fmla="*/ 0 h 142"/>
                <a:gd name="T46" fmla="*/ 1497 w 1678"/>
                <a:gd name="T47" fmla="*/ 0 h 142"/>
                <a:gd name="T48" fmla="*/ 1394 w 1678"/>
                <a:gd name="T49" fmla="*/ 0 h 142"/>
                <a:gd name="T50" fmla="*/ 1291 w 1678"/>
                <a:gd name="T51" fmla="*/ 0 h 142"/>
                <a:gd name="T52" fmla="*/ 1188 w 1678"/>
                <a:gd name="T53" fmla="*/ 0 h 142"/>
                <a:gd name="T54" fmla="*/ 1084 w 1678"/>
                <a:gd name="T55" fmla="*/ 0 h 142"/>
                <a:gd name="T56" fmla="*/ 982 w 1678"/>
                <a:gd name="T57" fmla="*/ 0 h 142"/>
                <a:gd name="T58" fmla="*/ 878 w 1678"/>
                <a:gd name="T59" fmla="*/ 0 h 142"/>
                <a:gd name="T60" fmla="*/ 774 w 1678"/>
                <a:gd name="T61" fmla="*/ 0 h 142"/>
                <a:gd name="T62" fmla="*/ 672 w 1678"/>
                <a:gd name="T63" fmla="*/ 0 h 142"/>
                <a:gd name="T64" fmla="*/ 568 w 1678"/>
                <a:gd name="T65" fmla="*/ 0 h 142"/>
                <a:gd name="T66" fmla="*/ 465 w 1678"/>
                <a:gd name="T67" fmla="*/ 0 h 142"/>
                <a:gd name="T68" fmla="*/ 361 w 1678"/>
                <a:gd name="T69" fmla="*/ 0 h 142"/>
                <a:gd name="T70" fmla="*/ 259 w 1678"/>
                <a:gd name="T71" fmla="*/ 0 h 142"/>
                <a:gd name="T72" fmla="*/ 155 w 1678"/>
                <a:gd name="T73" fmla="*/ 0 h 142"/>
                <a:gd name="T74" fmla="*/ 51 w 1678"/>
                <a:gd name="T75" fmla="*/ 0 h 14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678"/>
                <a:gd name="T115" fmla="*/ 0 h 142"/>
                <a:gd name="T116" fmla="*/ 1678 w 1678"/>
                <a:gd name="T117" fmla="*/ 142 h 14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678" h="142">
                  <a:moveTo>
                    <a:pt x="0" y="0"/>
                  </a:moveTo>
                  <a:lnTo>
                    <a:pt x="15" y="35"/>
                  </a:lnTo>
                  <a:lnTo>
                    <a:pt x="18" y="65"/>
                  </a:lnTo>
                  <a:lnTo>
                    <a:pt x="16" y="98"/>
                  </a:lnTo>
                  <a:lnTo>
                    <a:pt x="10" y="137"/>
                  </a:lnTo>
                  <a:lnTo>
                    <a:pt x="62" y="137"/>
                  </a:lnTo>
                  <a:lnTo>
                    <a:pt x="113" y="137"/>
                  </a:lnTo>
                  <a:lnTo>
                    <a:pt x="164" y="137"/>
                  </a:lnTo>
                  <a:lnTo>
                    <a:pt x="216" y="137"/>
                  </a:lnTo>
                  <a:lnTo>
                    <a:pt x="268" y="138"/>
                  </a:lnTo>
                  <a:lnTo>
                    <a:pt x="319" y="138"/>
                  </a:lnTo>
                  <a:lnTo>
                    <a:pt x="370" y="138"/>
                  </a:lnTo>
                  <a:lnTo>
                    <a:pt x="422" y="138"/>
                  </a:lnTo>
                  <a:lnTo>
                    <a:pt x="473" y="138"/>
                  </a:lnTo>
                  <a:lnTo>
                    <a:pt x="525" y="138"/>
                  </a:lnTo>
                  <a:lnTo>
                    <a:pt x="576" y="138"/>
                  </a:lnTo>
                  <a:lnTo>
                    <a:pt x="628" y="138"/>
                  </a:lnTo>
                  <a:lnTo>
                    <a:pt x="679" y="139"/>
                  </a:lnTo>
                  <a:lnTo>
                    <a:pt x="731" y="139"/>
                  </a:lnTo>
                  <a:lnTo>
                    <a:pt x="782" y="139"/>
                  </a:lnTo>
                  <a:lnTo>
                    <a:pt x="833" y="139"/>
                  </a:lnTo>
                  <a:lnTo>
                    <a:pt x="885" y="139"/>
                  </a:lnTo>
                  <a:lnTo>
                    <a:pt x="937" y="139"/>
                  </a:lnTo>
                  <a:lnTo>
                    <a:pt x="987" y="139"/>
                  </a:lnTo>
                  <a:lnTo>
                    <a:pt x="1039" y="141"/>
                  </a:lnTo>
                  <a:lnTo>
                    <a:pt x="1091" y="141"/>
                  </a:lnTo>
                  <a:lnTo>
                    <a:pt x="1142" y="141"/>
                  </a:lnTo>
                  <a:lnTo>
                    <a:pt x="1193" y="141"/>
                  </a:lnTo>
                  <a:lnTo>
                    <a:pt x="1244" y="141"/>
                  </a:lnTo>
                  <a:lnTo>
                    <a:pt x="1296" y="141"/>
                  </a:lnTo>
                  <a:lnTo>
                    <a:pt x="1348" y="141"/>
                  </a:lnTo>
                  <a:lnTo>
                    <a:pt x="1398" y="141"/>
                  </a:lnTo>
                  <a:lnTo>
                    <a:pt x="1450" y="142"/>
                  </a:lnTo>
                  <a:lnTo>
                    <a:pt x="1501" y="142"/>
                  </a:lnTo>
                  <a:lnTo>
                    <a:pt x="1553" y="142"/>
                  </a:lnTo>
                  <a:lnTo>
                    <a:pt x="1603" y="142"/>
                  </a:lnTo>
                  <a:lnTo>
                    <a:pt x="1655" y="142"/>
                  </a:lnTo>
                  <a:lnTo>
                    <a:pt x="1665" y="130"/>
                  </a:lnTo>
                  <a:lnTo>
                    <a:pt x="1672" y="114"/>
                  </a:lnTo>
                  <a:lnTo>
                    <a:pt x="1677" y="95"/>
                  </a:lnTo>
                  <a:lnTo>
                    <a:pt x="1678" y="73"/>
                  </a:lnTo>
                  <a:lnTo>
                    <a:pt x="1676" y="51"/>
                  </a:lnTo>
                  <a:lnTo>
                    <a:pt x="1670" y="30"/>
                  </a:lnTo>
                  <a:lnTo>
                    <a:pt x="1662" y="13"/>
                  </a:lnTo>
                  <a:lnTo>
                    <a:pt x="1652" y="0"/>
                  </a:lnTo>
                  <a:lnTo>
                    <a:pt x="1600" y="0"/>
                  </a:lnTo>
                  <a:lnTo>
                    <a:pt x="1549" y="0"/>
                  </a:lnTo>
                  <a:lnTo>
                    <a:pt x="1497" y="0"/>
                  </a:lnTo>
                  <a:lnTo>
                    <a:pt x="1446" y="0"/>
                  </a:lnTo>
                  <a:lnTo>
                    <a:pt x="1394" y="0"/>
                  </a:lnTo>
                  <a:lnTo>
                    <a:pt x="1342" y="0"/>
                  </a:lnTo>
                  <a:lnTo>
                    <a:pt x="1291" y="0"/>
                  </a:lnTo>
                  <a:lnTo>
                    <a:pt x="1239" y="0"/>
                  </a:lnTo>
                  <a:lnTo>
                    <a:pt x="1188" y="0"/>
                  </a:lnTo>
                  <a:lnTo>
                    <a:pt x="1136" y="0"/>
                  </a:lnTo>
                  <a:lnTo>
                    <a:pt x="1084" y="0"/>
                  </a:lnTo>
                  <a:lnTo>
                    <a:pt x="1033" y="0"/>
                  </a:lnTo>
                  <a:lnTo>
                    <a:pt x="982" y="0"/>
                  </a:lnTo>
                  <a:lnTo>
                    <a:pt x="930" y="0"/>
                  </a:lnTo>
                  <a:lnTo>
                    <a:pt x="878" y="0"/>
                  </a:lnTo>
                  <a:lnTo>
                    <a:pt x="826" y="0"/>
                  </a:lnTo>
                  <a:lnTo>
                    <a:pt x="774" y="0"/>
                  </a:lnTo>
                  <a:lnTo>
                    <a:pt x="724" y="0"/>
                  </a:lnTo>
                  <a:lnTo>
                    <a:pt x="672" y="0"/>
                  </a:lnTo>
                  <a:lnTo>
                    <a:pt x="620" y="0"/>
                  </a:lnTo>
                  <a:lnTo>
                    <a:pt x="568" y="0"/>
                  </a:lnTo>
                  <a:lnTo>
                    <a:pt x="517" y="0"/>
                  </a:lnTo>
                  <a:lnTo>
                    <a:pt x="465" y="0"/>
                  </a:lnTo>
                  <a:lnTo>
                    <a:pt x="413" y="0"/>
                  </a:lnTo>
                  <a:lnTo>
                    <a:pt x="361" y="0"/>
                  </a:lnTo>
                  <a:lnTo>
                    <a:pt x="309" y="0"/>
                  </a:lnTo>
                  <a:lnTo>
                    <a:pt x="259" y="0"/>
                  </a:lnTo>
                  <a:lnTo>
                    <a:pt x="207" y="0"/>
                  </a:lnTo>
                  <a:lnTo>
                    <a:pt x="155" y="0"/>
                  </a:lnTo>
                  <a:lnTo>
                    <a:pt x="103" y="0"/>
                  </a:lnTo>
                  <a:lnTo>
                    <a:pt x="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52" name="Freeform 591"/>
            <p:cNvSpPr>
              <a:spLocks/>
            </p:cNvSpPr>
            <p:nvPr/>
          </p:nvSpPr>
          <p:spPr bwMode="auto">
            <a:xfrm>
              <a:off x="4130676" y="3259138"/>
              <a:ext cx="1330325" cy="100013"/>
            </a:xfrm>
            <a:custGeom>
              <a:avLst/>
              <a:gdLst>
                <a:gd name="T0" fmla="*/ 13 w 1676"/>
                <a:gd name="T1" fmla="*/ 30 h 125"/>
                <a:gd name="T2" fmla="*/ 14 w 1676"/>
                <a:gd name="T3" fmla="*/ 87 h 125"/>
                <a:gd name="T4" fmla="*/ 61 w 1676"/>
                <a:gd name="T5" fmla="*/ 122 h 125"/>
                <a:gd name="T6" fmla="*/ 163 w 1676"/>
                <a:gd name="T7" fmla="*/ 122 h 125"/>
                <a:gd name="T8" fmla="*/ 267 w 1676"/>
                <a:gd name="T9" fmla="*/ 122 h 125"/>
                <a:gd name="T10" fmla="*/ 371 w 1676"/>
                <a:gd name="T11" fmla="*/ 123 h 125"/>
                <a:gd name="T12" fmla="*/ 473 w 1676"/>
                <a:gd name="T13" fmla="*/ 123 h 125"/>
                <a:gd name="T14" fmla="*/ 577 w 1676"/>
                <a:gd name="T15" fmla="*/ 123 h 125"/>
                <a:gd name="T16" fmla="*/ 679 w 1676"/>
                <a:gd name="T17" fmla="*/ 123 h 125"/>
                <a:gd name="T18" fmla="*/ 783 w 1676"/>
                <a:gd name="T19" fmla="*/ 123 h 125"/>
                <a:gd name="T20" fmla="*/ 885 w 1676"/>
                <a:gd name="T21" fmla="*/ 124 h 125"/>
                <a:gd name="T22" fmla="*/ 989 w 1676"/>
                <a:gd name="T23" fmla="*/ 124 h 125"/>
                <a:gd name="T24" fmla="*/ 1091 w 1676"/>
                <a:gd name="T25" fmla="*/ 124 h 125"/>
                <a:gd name="T26" fmla="*/ 1195 w 1676"/>
                <a:gd name="T27" fmla="*/ 124 h 125"/>
                <a:gd name="T28" fmla="*/ 1297 w 1676"/>
                <a:gd name="T29" fmla="*/ 124 h 125"/>
                <a:gd name="T30" fmla="*/ 1400 w 1676"/>
                <a:gd name="T31" fmla="*/ 125 h 125"/>
                <a:gd name="T32" fmla="*/ 1502 w 1676"/>
                <a:gd name="T33" fmla="*/ 125 h 125"/>
                <a:gd name="T34" fmla="*/ 1605 w 1676"/>
                <a:gd name="T35" fmla="*/ 125 h 125"/>
                <a:gd name="T36" fmla="*/ 1671 w 1676"/>
                <a:gd name="T37" fmla="*/ 101 h 125"/>
                <a:gd name="T38" fmla="*/ 1669 w 1676"/>
                <a:gd name="T39" fmla="*/ 28 h 125"/>
                <a:gd name="T40" fmla="*/ 1601 w 1676"/>
                <a:gd name="T41" fmla="*/ 1 h 125"/>
                <a:gd name="T42" fmla="*/ 1499 w 1676"/>
                <a:gd name="T43" fmla="*/ 1 h 125"/>
                <a:gd name="T44" fmla="*/ 1395 w 1676"/>
                <a:gd name="T45" fmla="*/ 1 h 125"/>
                <a:gd name="T46" fmla="*/ 1293 w 1676"/>
                <a:gd name="T47" fmla="*/ 1 h 125"/>
                <a:gd name="T48" fmla="*/ 1189 w 1676"/>
                <a:gd name="T49" fmla="*/ 1 h 125"/>
                <a:gd name="T50" fmla="*/ 1086 w 1676"/>
                <a:gd name="T51" fmla="*/ 1 h 125"/>
                <a:gd name="T52" fmla="*/ 982 w 1676"/>
                <a:gd name="T53" fmla="*/ 1 h 125"/>
                <a:gd name="T54" fmla="*/ 879 w 1676"/>
                <a:gd name="T55" fmla="*/ 1 h 125"/>
                <a:gd name="T56" fmla="*/ 776 w 1676"/>
                <a:gd name="T57" fmla="*/ 0 h 125"/>
                <a:gd name="T58" fmla="*/ 672 w 1676"/>
                <a:gd name="T59" fmla="*/ 0 h 125"/>
                <a:gd name="T60" fmla="*/ 569 w 1676"/>
                <a:gd name="T61" fmla="*/ 0 h 125"/>
                <a:gd name="T62" fmla="*/ 465 w 1676"/>
                <a:gd name="T63" fmla="*/ 0 h 125"/>
                <a:gd name="T64" fmla="*/ 361 w 1676"/>
                <a:gd name="T65" fmla="*/ 0 h 125"/>
                <a:gd name="T66" fmla="*/ 259 w 1676"/>
                <a:gd name="T67" fmla="*/ 0 h 125"/>
                <a:gd name="T68" fmla="*/ 155 w 1676"/>
                <a:gd name="T69" fmla="*/ 0 h 125"/>
                <a:gd name="T70" fmla="*/ 52 w 1676"/>
                <a:gd name="T71" fmla="*/ 0 h 12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676"/>
                <a:gd name="T109" fmla="*/ 0 h 125"/>
                <a:gd name="T110" fmla="*/ 1676 w 1676"/>
                <a:gd name="T111" fmla="*/ 125 h 12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676" h="125">
                  <a:moveTo>
                    <a:pt x="0" y="0"/>
                  </a:moveTo>
                  <a:lnTo>
                    <a:pt x="13" y="30"/>
                  </a:lnTo>
                  <a:lnTo>
                    <a:pt x="16" y="57"/>
                  </a:lnTo>
                  <a:lnTo>
                    <a:pt x="14" y="87"/>
                  </a:lnTo>
                  <a:lnTo>
                    <a:pt x="9" y="122"/>
                  </a:lnTo>
                  <a:lnTo>
                    <a:pt x="61" y="122"/>
                  </a:lnTo>
                  <a:lnTo>
                    <a:pt x="113" y="122"/>
                  </a:lnTo>
                  <a:lnTo>
                    <a:pt x="163" y="122"/>
                  </a:lnTo>
                  <a:lnTo>
                    <a:pt x="215" y="122"/>
                  </a:lnTo>
                  <a:lnTo>
                    <a:pt x="267" y="122"/>
                  </a:lnTo>
                  <a:lnTo>
                    <a:pt x="319" y="123"/>
                  </a:lnTo>
                  <a:lnTo>
                    <a:pt x="371" y="123"/>
                  </a:lnTo>
                  <a:lnTo>
                    <a:pt x="421" y="123"/>
                  </a:lnTo>
                  <a:lnTo>
                    <a:pt x="473" y="123"/>
                  </a:lnTo>
                  <a:lnTo>
                    <a:pt x="525" y="123"/>
                  </a:lnTo>
                  <a:lnTo>
                    <a:pt x="577" y="123"/>
                  </a:lnTo>
                  <a:lnTo>
                    <a:pt x="629" y="123"/>
                  </a:lnTo>
                  <a:lnTo>
                    <a:pt x="679" y="123"/>
                  </a:lnTo>
                  <a:lnTo>
                    <a:pt x="731" y="123"/>
                  </a:lnTo>
                  <a:lnTo>
                    <a:pt x="783" y="123"/>
                  </a:lnTo>
                  <a:lnTo>
                    <a:pt x="835" y="123"/>
                  </a:lnTo>
                  <a:lnTo>
                    <a:pt x="885" y="124"/>
                  </a:lnTo>
                  <a:lnTo>
                    <a:pt x="937" y="124"/>
                  </a:lnTo>
                  <a:lnTo>
                    <a:pt x="989" y="124"/>
                  </a:lnTo>
                  <a:lnTo>
                    <a:pt x="1041" y="124"/>
                  </a:lnTo>
                  <a:lnTo>
                    <a:pt x="1091" y="124"/>
                  </a:lnTo>
                  <a:lnTo>
                    <a:pt x="1143" y="124"/>
                  </a:lnTo>
                  <a:lnTo>
                    <a:pt x="1195" y="124"/>
                  </a:lnTo>
                  <a:lnTo>
                    <a:pt x="1246" y="124"/>
                  </a:lnTo>
                  <a:lnTo>
                    <a:pt x="1297" y="124"/>
                  </a:lnTo>
                  <a:lnTo>
                    <a:pt x="1349" y="124"/>
                  </a:lnTo>
                  <a:lnTo>
                    <a:pt x="1400" y="125"/>
                  </a:lnTo>
                  <a:lnTo>
                    <a:pt x="1452" y="125"/>
                  </a:lnTo>
                  <a:lnTo>
                    <a:pt x="1502" y="125"/>
                  </a:lnTo>
                  <a:lnTo>
                    <a:pt x="1554" y="125"/>
                  </a:lnTo>
                  <a:lnTo>
                    <a:pt x="1605" y="125"/>
                  </a:lnTo>
                  <a:lnTo>
                    <a:pt x="1657" y="125"/>
                  </a:lnTo>
                  <a:lnTo>
                    <a:pt x="1671" y="101"/>
                  </a:lnTo>
                  <a:lnTo>
                    <a:pt x="1676" y="64"/>
                  </a:lnTo>
                  <a:lnTo>
                    <a:pt x="1669" y="28"/>
                  </a:lnTo>
                  <a:lnTo>
                    <a:pt x="1653" y="1"/>
                  </a:lnTo>
                  <a:lnTo>
                    <a:pt x="1601" y="1"/>
                  </a:lnTo>
                  <a:lnTo>
                    <a:pt x="1551" y="1"/>
                  </a:lnTo>
                  <a:lnTo>
                    <a:pt x="1499" y="1"/>
                  </a:lnTo>
                  <a:lnTo>
                    <a:pt x="1447" y="1"/>
                  </a:lnTo>
                  <a:lnTo>
                    <a:pt x="1395" y="1"/>
                  </a:lnTo>
                  <a:lnTo>
                    <a:pt x="1343" y="1"/>
                  </a:lnTo>
                  <a:lnTo>
                    <a:pt x="1293" y="1"/>
                  </a:lnTo>
                  <a:lnTo>
                    <a:pt x="1241" y="1"/>
                  </a:lnTo>
                  <a:lnTo>
                    <a:pt x="1189" y="1"/>
                  </a:lnTo>
                  <a:lnTo>
                    <a:pt x="1137" y="1"/>
                  </a:lnTo>
                  <a:lnTo>
                    <a:pt x="1086" y="1"/>
                  </a:lnTo>
                  <a:lnTo>
                    <a:pt x="1034" y="1"/>
                  </a:lnTo>
                  <a:lnTo>
                    <a:pt x="982" y="1"/>
                  </a:lnTo>
                  <a:lnTo>
                    <a:pt x="931" y="1"/>
                  </a:lnTo>
                  <a:lnTo>
                    <a:pt x="879" y="1"/>
                  </a:lnTo>
                  <a:lnTo>
                    <a:pt x="828" y="0"/>
                  </a:lnTo>
                  <a:lnTo>
                    <a:pt x="776" y="0"/>
                  </a:lnTo>
                  <a:lnTo>
                    <a:pt x="724" y="0"/>
                  </a:lnTo>
                  <a:lnTo>
                    <a:pt x="672" y="0"/>
                  </a:lnTo>
                  <a:lnTo>
                    <a:pt x="620" y="0"/>
                  </a:lnTo>
                  <a:lnTo>
                    <a:pt x="569" y="0"/>
                  </a:lnTo>
                  <a:lnTo>
                    <a:pt x="517" y="0"/>
                  </a:lnTo>
                  <a:lnTo>
                    <a:pt x="465" y="0"/>
                  </a:lnTo>
                  <a:lnTo>
                    <a:pt x="413" y="0"/>
                  </a:lnTo>
                  <a:lnTo>
                    <a:pt x="361" y="0"/>
                  </a:lnTo>
                  <a:lnTo>
                    <a:pt x="311" y="0"/>
                  </a:lnTo>
                  <a:lnTo>
                    <a:pt x="259" y="0"/>
                  </a:lnTo>
                  <a:lnTo>
                    <a:pt x="207" y="0"/>
                  </a:lnTo>
                  <a:lnTo>
                    <a:pt x="155" y="0"/>
                  </a:lnTo>
                  <a:lnTo>
                    <a:pt x="104" y="0"/>
                  </a:lnTo>
                  <a:lnTo>
                    <a:pt x="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7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53" name="Freeform 592"/>
            <p:cNvSpPr>
              <a:spLocks/>
            </p:cNvSpPr>
            <p:nvPr/>
          </p:nvSpPr>
          <p:spPr bwMode="auto">
            <a:xfrm>
              <a:off x="4132263" y="3263900"/>
              <a:ext cx="1328738" cy="87313"/>
            </a:xfrm>
            <a:custGeom>
              <a:avLst/>
              <a:gdLst>
                <a:gd name="T0" fmla="*/ 12 w 1674"/>
                <a:gd name="T1" fmla="*/ 26 h 110"/>
                <a:gd name="T2" fmla="*/ 13 w 1674"/>
                <a:gd name="T3" fmla="*/ 77 h 110"/>
                <a:gd name="T4" fmla="*/ 60 w 1674"/>
                <a:gd name="T5" fmla="*/ 107 h 110"/>
                <a:gd name="T6" fmla="*/ 164 w 1674"/>
                <a:gd name="T7" fmla="*/ 107 h 110"/>
                <a:gd name="T8" fmla="*/ 266 w 1674"/>
                <a:gd name="T9" fmla="*/ 107 h 110"/>
                <a:gd name="T10" fmla="*/ 370 w 1674"/>
                <a:gd name="T11" fmla="*/ 108 h 110"/>
                <a:gd name="T12" fmla="*/ 473 w 1674"/>
                <a:gd name="T13" fmla="*/ 108 h 110"/>
                <a:gd name="T14" fmla="*/ 577 w 1674"/>
                <a:gd name="T15" fmla="*/ 108 h 110"/>
                <a:gd name="T16" fmla="*/ 679 w 1674"/>
                <a:gd name="T17" fmla="*/ 108 h 110"/>
                <a:gd name="T18" fmla="*/ 783 w 1674"/>
                <a:gd name="T19" fmla="*/ 108 h 110"/>
                <a:gd name="T20" fmla="*/ 886 w 1674"/>
                <a:gd name="T21" fmla="*/ 109 h 110"/>
                <a:gd name="T22" fmla="*/ 989 w 1674"/>
                <a:gd name="T23" fmla="*/ 109 h 110"/>
                <a:gd name="T24" fmla="*/ 1092 w 1674"/>
                <a:gd name="T25" fmla="*/ 109 h 110"/>
                <a:gd name="T26" fmla="*/ 1195 w 1674"/>
                <a:gd name="T27" fmla="*/ 109 h 110"/>
                <a:gd name="T28" fmla="*/ 1298 w 1674"/>
                <a:gd name="T29" fmla="*/ 109 h 110"/>
                <a:gd name="T30" fmla="*/ 1401 w 1674"/>
                <a:gd name="T31" fmla="*/ 110 h 110"/>
                <a:gd name="T32" fmla="*/ 1504 w 1674"/>
                <a:gd name="T33" fmla="*/ 110 h 110"/>
                <a:gd name="T34" fmla="*/ 1606 w 1674"/>
                <a:gd name="T35" fmla="*/ 110 h 110"/>
                <a:gd name="T36" fmla="*/ 1671 w 1674"/>
                <a:gd name="T37" fmla="*/ 88 h 110"/>
                <a:gd name="T38" fmla="*/ 1668 w 1674"/>
                <a:gd name="T39" fmla="*/ 24 h 110"/>
                <a:gd name="T40" fmla="*/ 1603 w 1674"/>
                <a:gd name="T41" fmla="*/ 2 h 110"/>
                <a:gd name="T42" fmla="*/ 1500 w 1674"/>
                <a:gd name="T43" fmla="*/ 2 h 110"/>
                <a:gd name="T44" fmla="*/ 1397 w 1674"/>
                <a:gd name="T45" fmla="*/ 2 h 110"/>
                <a:gd name="T46" fmla="*/ 1293 w 1674"/>
                <a:gd name="T47" fmla="*/ 1 h 110"/>
                <a:gd name="T48" fmla="*/ 1189 w 1674"/>
                <a:gd name="T49" fmla="*/ 1 h 110"/>
                <a:gd name="T50" fmla="*/ 1087 w 1674"/>
                <a:gd name="T51" fmla="*/ 1 h 110"/>
                <a:gd name="T52" fmla="*/ 983 w 1674"/>
                <a:gd name="T53" fmla="*/ 1 h 110"/>
                <a:gd name="T54" fmla="*/ 880 w 1674"/>
                <a:gd name="T55" fmla="*/ 1 h 110"/>
                <a:gd name="T56" fmla="*/ 776 w 1674"/>
                <a:gd name="T57" fmla="*/ 1 h 110"/>
                <a:gd name="T58" fmla="*/ 674 w 1674"/>
                <a:gd name="T59" fmla="*/ 1 h 110"/>
                <a:gd name="T60" fmla="*/ 570 w 1674"/>
                <a:gd name="T61" fmla="*/ 1 h 110"/>
                <a:gd name="T62" fmla="*/ 467 w 1674"/>
                <a:gd name="T63" fmla="*/ 1 h 110"/>
                <a:gd name="T64" fmla="*/ 363 w 1674"/>
                <a:gd name="T65" fmla="*/ 1 h 110"/>
                <a:gd name="T66" fmla="*/ 259 w 1674"/>
                <a:gd name="T67" fmla="*/ 0 h 110"/>
                <a:gd name="T68" fmla="*/ 156 w 1674"/>
                <a:gd name="T69" fmla="*/ 0 h 110"/>
                <a:gd name="T70" fmla="*/ 52 w 1674"/>
                <a:gd name="T71" fmla="*/ 0 h 1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674"/>
                <a:gd name="T109" fmla="*/ 0 h 110"/>
                <a:gd name="T110" fmla="*/ 1674 w 1674"/>
                <a:gd name="T111" fmla="*/ 110 h 1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674" h="110">
                  <a:moveTo>
                    <a:pt x="0" y="0"/>
                  </a:moveTo>
                  <a:lnTo>
                    <a:pt x="12" y="26"/>
                  </a:lnTo>
                  <a:lnTo>
                    <a:pt x="15" y="50"/>
                  </a:lnTo>
                  <a:lnTo>
                    <a:pt x="13" y="77"/>
                  </a:lnTo>
                  <a:lnTo>
                    <a:pt x="8" y="107"/>
                  </a:lnTo>
                  <a:lnTo>
                    <a:pt x="60" y="107"/>
                  </a:lnTo>
                  <a:lnTo>
                    <a:pt x="112" y="107"/>
                  </a:lnTo>
                  <a:lnTo>
                    <a:pt x="164" y="107"/>
                  </a:lnTo>
                  <a:lnTo>
                    <a:pt x="216" y="107"/>
                  </a:lnTo>
                  <a:lnTo>
                    <a:pt x="266" y="107"/>
                  </a:lnTo>
                  <a:lnTo>
                    <a:pt x="318" y="108"/>
                  </a:lnTo>
                  <a:lnTo>
                    <a:pt x="370" y="108"/>
                  </a:lnTo>
                  <a:lnTo>
                    <a:pt x="422" y="108"/>
                  </a:lnTo>
                  <a:lnTo>
                    <a:pt x="473" y="108"/>
                  </a:lnTo>
                  <a:lnTo>
                    <a:pt x="525" y="108"/>
                  </a:lnTo>
                  <a:lnTo>
                    <a:pt x="577" y="108"/>
                  </a:lnTo>
                  <a:lnTo>
                    <a:pt x="628" y="108"/>
                  </a:lnTo>
                  <a:lnTo>
                    <a:pt x="679" y="108"/>
                  </a:lnTo>
                  <a:lnTo>
                    <a:pt x="731" y="108"/>
                  </a:lnTo>
                  <a:lnTo>
                    <a:pt x="783" y="108"/>
                  </a:lnTo>
                  <a:lnTo>
                    <a:pt x="835" y="108"/>
                  </a:lnTo>
                  <a:lnTo>
                    <a:pt x="886" y="109"/>
                  </a:lnTo>
                  <a:lnTo>
                    <a:pt x="937" y="109"/>
                  </a:lnTo>
                  <a:lnTo>
                    <a:pt x="989" y="109"/>
                  </a:lnTo>
                  <a:lnTo>
                    <a:pt x="1041" y="109"/>
                  </a:lnTo>
                  <a:lnTo>
                    <a:pt x="1092" y="109"/>
                  </a:lnTo>
                  <a:lnTo>
                    <a:pt x="1143" y="109"/>
                  </a:lnTo>
                  <a:lnTo>
                    <a:pt x="1195" y="109"/>
                  </a:lnTo>
                  <a:lnTo>
                    <a:pt x="1247" y="109"/>
                  </a:lnTo>
                  <a:lnTo>
                    <a:pt x="1298" y="109"/>
                  </a:lnTo>
                  <a:lnTo>
                    <a:pt x="1349" y="109"/>
                  </a:lnTo>
                  <a:lnTo>
                    <a:pt x="1401" y="110"/>
                  </a:lnTo>
                  <a:lnTo>
                    <a:pt x="1452" y="110"/>
                  </a:lnTo>
                  <a:lnTo>
                    <a:pt x="1504" y="110"/>
                  </a:lnTo>
                  <a:lnTo>
                    <a:pt x="1556" y="110"/>
                  </a:lnTo>
                  <a:lnTo>
                    <a:pt x="1606" y="110"/>
                  </a:lnTo>
                  <a:lnTo>
                    <a:pt x="1658" y="110"/>
                  </a:lnTo>
                  <a:lnTo>
                    <a:pt x="1671" y="88"/>
                  </a:lnTo>
                  <a:lnTo>
                    <a:pt x="1674" y="56"/>
                  </a:lnTo>
                  <a:lnTo>
                    <a:pt x="1668" y="24"/>
                  </a:lnTo>
                  <a:lnTo>
                    <a:pt x="1655" y="2"/>
                  </a:lnTo>
                  <a:lnTo>
                    <a:pt x="1603" y="2"/>
                  </a:lnTo>
                  <a:lnTo>
                    <a:pt x="1551" y="2"/>
                  </a:lnTo>
                  <a:lnTo>
                    <a:pt x="1500" y="2"/>
                  </a:lnTo>
                  <a:lnTo>
                    <a:pt x="1448" y="2"/>
                  </a:lnTo>
                  <a:lnTo>
                    <a:pt x="1397" y="2"/>
                  </a:lnTo>
                  <a:lnTo>
                    <a:pt x="1345" y="2"/>
                  </a:lnTo>
                  <a:lnTo>
                    <a:pt x="1293" y="1"/>
                  </a:lnTo>
                  <a:lnTo>
                    <a:pt x="1241" y="1"/>
                  </a:lnTo>
                  <a:lnTo>
                    <a:pt x="1189" y="1"/>
                  </a:lnTo>
                  <a:lnTo>
                    <a:pt x="1139" y="1"/>
                  </a:lnTo>
                  <a:lnTo>
                    <a:pt x="1087" y="1"/>
                  </a:lnTo>
                  <a:lnTo>
                    <a:pt x="1035" y="1"/>
                  </a:lnTo>
                  <a:lnTo>
                    <a:pt x="983" y="1"/>
                  </a:lnTo>
                  <a:lnTo>
                    <a:pt x="932" y="1"/>
                  </a:lnTo>
                  <a:lnTo>
                    <a:pt x="880" y="1"/>
                  </a:lnTo>
                  <a:lnTo>
                    <a:pt x="828" y="1"/>
                  </a:lnTo>
                  <a:lnTo>
                    <a:pt x="776" y="1"/>
                  </a:lnTo>
                  <a:lnTo>
                    <a:pt x="724" y="1"/>
                  </a:lnTo>
                  <a:lnTo>
                    <a:pt x="674" y="1"/>
                  </a:lnTo>
                  <a:lnTo>
                    <a:pt x="622" y="1"/>
                  </a:lnTo>
                  <a:lnTo>
                    <a:pt x="570" y="1"/>
                  </a:lnTo>
                  <a:lnTo>
                    <a:pt x="518" y="1"/>
                  </a:lnTo>
                  <a:lnTo>
                    <a:pt x="467" y="1"/>
                  </a:lnTo>
                  <a:lnTo>
                    <a:pt x="415" y="1"/>
                  </a:lnTo>
                  <a:lnTo>
                    <a:pt x="363" y="1"/>
                  </a:lnTo>
                  <a:lnTo>
                    <a:pt x="311" y="0"/>
                  </a:lnTo>
                  <a:lnTo>
                    <a:pt x="259" y="0"/>
                  </a:lnTo>
                  <a:lnTo>
                    <a:pt x="208" y="0"/>
                  </a:lnTo>
                  <a:lnTo>
                    <a:pt x="156" y="0"/>
                  </a:lnTo>
                  <a:lnTo>
                    <a:pt x="104" y="0"/>
                  </a:lnTo>
                  <a:lnTo>
                    <a:pt x="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8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54" name="Freeform 593"/>
            <p:cNvSpPr>
              <a:spLocks/>
            </p:cNvSpPr>
            <p:nvPr/>
          </p:nvSpPr>
          <p:spPr bwMode="auto">
            <a:xfrm>
              <a:off x="4133851" y="3268663"/>
              <a:ext cx="1327150" cy="74613"/>
            </a:xfrm>
            <a:custGeom>
              <a:avLst/>
              <a:gdLst>
                <a:gd name="T0" fmla="*/ 9 w 1671"/>
                <a:gd name="T1" fmla="*/ 22 h 95"/>
                <a:gd name="T2" fmla="*/ 11 w 1671"/>
                <a:gd name="T3" fmla="*/ 66 h 95"/>
                <a:gd name="T4" fmla="*/ 59 w 1671"/>
                <a:gd name="T5" fmla="*/ 93 h 95"/>
                <a:gd name="T6" fmla="*/ 162 w 1671"/>
                <a:gd name="T7" fmla="*/ 93 h 95"/>
                <a:gd name="T8" fmla="*/ 266 w 1671"/>
                <a:gd name="T9" fmla="*/ 93 h 95"/>
                <a:gd name="T10" fmla="*/ 369 w 1671"/>
                <a:gd name="T11" fmla="*/ 94 h 95"/>
                <a:gd name="T12" fmla="*/ 472 w 1671"/>
                <a:gd name="T13" fmla="*/ 94 h 95"/>
                <a:gd name="T14" fmla="*/ 575 w 1671"/>
                <a:gd name="T15" fmla="*/ 94 h 95"/>
                <a:gd name="T16" fmla="*/ 679 w 1671"/>
                <a:gd name="T17" fmla="*/ 94 h 95"/>
                <a:gd name="T18" fmla="*/ 782 w 1671"/>
                <a:gd name="T19" fmla="*/ 94 h 95"/>
                <a:gd name="T20" fmla="*/ 885 w 1671"/>
                <a:gd name="T21" fmla="*/ 94 h 95"/>
                <a:gd name="T22" fmla="*/ 988 w 1671"/>
                <a:gd name="T23" fmla="*/ 94 h 95"/>
                <a:gd name="T24" fmla="*/ 1092 w 1671"/>
                <a:gd name="T25" fmla="*/ 94 h 95"/>
                <a:gd name="T26" fmla="*/ 1194 w 1671"/>
                <a:gd name="T27" fmla="*/ 94 h 95"/>
                <a:gd name="T28" fmla="*/ 1298 w 1671"/>
                <a:gd name="T29" fmla="*/ 94 h 95"/>
                <a:gd name="T30" fmla="*/ 1401 w 1671"/>
                <a:gd name="T31" fmla="*/ 95 h 95"/>
                <a:gd name="T32" fmla="*/ 1504 w 1671"/>
                <a:gd name="T33" fmla="*/ 95 h 95"/>
                <a:gd name="T34" fmla="*/ 1607 w 1671"/>
                <a:gd name="T35" fmla="*/ 95 h 95"/>
                <a:gd name="T36" fmla="*/ 1669 w 1671"/>
                <a:gd name="T37" fmla="*/ 76 h 95"/>
                <a:gd name="T38" fmla="*/ 1665 w 1671"/>
                <a:gd name="T39" fmla="*/ 22 h 95"/>
                <a:gd name="T40" fmla="*/ 1602 w 1671"/>
                <a:gd name="T41" fmla="*/ 3 h 95"/>
                <a:gd name="T42" fmla="*/ 1500 w 1671"/>
                <a:gd name="T43" fmla="*/ 3 h 95"/>
                <a:gd name="T44" fmla="*/ 1397 w 1671"/>
                <a:gd name="T45" fmla="*/ 3 h 95"/>
                <a:gd name="T46" fmla="*/ 1293 w 1671"/>
                <a:gd name="T47" fmla="*/ 2 h 95"/>
                <a:gd name="T48" fmla="*/ 1190 w 1671"/>
                <a:gd name="T49" fmla="*/ 2 h 95"/>
                <a:gd name="T50" fmla="*/ 1087 w 1671"/>
                <a:gd name="T51" fmla="*/ 2 h 95"/>
                <a:gd name="T52" fmla="*/ 984 w 1671"/>
                <a:gd name="T53" fmla="*/ 2 h 95"/>
                <a:gd name="T54" fmla="*/ 880 w 1671"/>
                <a:gd name="T55" fmla="*/ 2 h 95"/>
                <a:gd name="T56" fmla="*/ 777 w 1671"/>
                <a:gd name="T57" fmla="*/ 2 h 95"/>
                <a:gd name="T58" fmla="*/ 673 w 1671"/>
                <a:gd name="T59" fmla="*/ 2 h 95"/>
                <a:gd name="T60" fmla="*/ 569 w 1671"/>
                <a:gd name="T61" fmla="*/ 2 h 95"/>
                <a:gd name="T62" fmla="*/ 466 w 1671"/>
                <a:gd name="T63" fmla="*/ 2 h 95"/>
                <a:gd name="T64" fmla="*/ 362 w 1671"/>
                <a:gd name="T65" fmla="*/ 2 h 95"/>
                <a:gd name="T66" fmla="*/ 259 w 1671"/>
                <a:gd name="T67" fmla="*/ 0 h 95"/>
                <a:gd name="T68" fmla="*/ 155 w 1671"/>
                <a:gd name="T69" fmla="*/ 0 h 95"/>
                <a:gd name="T70" fmla="*/ 51 w 1671"/>
                <a:gd name="T71" fmla="*/ 0 h 9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671"/>
                <a:gd name="T109" fmla="*/ 0 h 95"/>
                <a:gd name="T110" fmla="*/ 1671 w 1671"/>
                <a:gd name="T111" fmla="*/ 95 h 9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671" h="95">
                  <a:moveTo>
                    <a:pt x="0" y="0"/>
                  </a:moveTo>
                  <a:lnTo>
                    <a:pt x="9" y="22"/>
                  </a:lnTo>
                  <a:lnTo>
                    <a:pt x="12" y="44"/>
                  </a:lnTo>
                  <a:lnTo>
                    <a:pt x="11" y="66"/>
                  </a:lnTo>
                  <a:lnTo>
                    <a:pt x="8" y="93"/>
                  </a:lnTo>
                  <a:lnTo>
                    <a:pt x="59" y="93"/>
                  </a:lnTo>
                  <a:lnTo>
                    <a:pt x="111" y="93"/>
                  </a:lnTo>
                  <a:lnTo>
                    <a:pt x="162" y="93"/>
                  </a:lnTo>
                  <a:lnTo>
                    <a:pt x="214" y="93"/>
                  </a:lnTo>
                  <a:lnTo>
                    <a:pt x="266" y="93"/>
                  </a:lnTo>
                  <a:lnTo>
                    <a:pt x="317" y="93"/>
                  </a:lnTo>
                  <a:lnTo>
                    <a:pt x="369" y="94"/>
                  </a:lnTo>
                  <a:lnTo>
                    <a:pt x="421" y="94"/>
                  </a:lnTo>
                  <a:lnTo>
                    <a:pt x="472" y="94"/>
                  </a:lnTo>
                  <a:lnTo>
                    <a:pt x="523" y="94"/>
                  </a:lnTo>
                  <a:lnTo>
                    <a:pt x="575" y="94"/>
                  </a:lnTo>
                  <a:lnTo>
                    <a:pt x="627" y="94"/>
                  </a:lnTo>
                  <a:lnTo>
                    <a:pt x="679" y="94"/>
                  </a:lnTo>
                  <a:lnTo>
                    <a:pt x="731" y="94"/>
                  </a:lnTo>
                  <a:lnTo>
                    <a:pt x="782" y="94"/>
                  </a:lnTo>
                  <a:lnTo>
                    <a:pt x="833" y="94"/>
                  </a:lnTo>
                  <a:lnTo>
                    <a:pt x="885" y="94"/>
                  </a:lnTo>
                  <a:lnTo>
                    <a:pt x="937" y="94"/>
                  </a:lnTo>
                  <a:lnTo>
                    <a:pt x="988" y="94"/>
                  </a:lnTo>
                  <a:lnTo>
                    <a:pt x="1040" y="94"/>
                  </a:lnTo>
                  <a:lnTo>
                    <a:pt x="1092" y="94"/>
                  </a:lnTo>
                  <a:lnTo>
                    <a:pt x="1143" y="94"/>
                  </a:lnTo>
                  <a:lnTo>
                    <a:pt x="1194" y="94"/>
                  </a:lnTo>
                  <a:lnTo>
                    <a:pt x="1246" y="94"/>
                  </a:lnTo>
                  <a:lnTo>
                    <a:pt x="1298" y="94"/>
                  </a:lnTo>
                  <a:lnTo>
                    <a:pt x="1349" y="95"/>
                  </a:lnTo>
                  <a:lnTo>
                    <a:pt x="1401" y="95"/>
                  </a:lnTo>
                  <a:lnTo>
                    <a:pt x="1452" y="95"/>
                  </a:lnTo>
                  <a:lnTo>
                    <a:pt x="1504" y="95"/>
                  </a:lnTo>
                  <a:lnTo>
                    <a:pt x="1556" y="95"/>
                  </a:lnTo>
                  <a:lnTo>
                    <a:pt x="1607" y="95"/>
                  </a:lnTo>
                  <a:lnTo>
                    <a:pt x="1658" y="95"/>
                  </a:lnTo>
                  <a:lnTo>
                    <a:pt x="1669" y="76"/>
                  </a:lnTo>
                  <a:lnTo>
                    <a:pt x="1671" y="50"/>
                  </a:lnTo>
                  <a:lnTo>
                    <a:pt x="1665" y="22"/>
                  </a:lnTo>
                  <a:lnTo>
                    <a:pt x="1654" y="3"/>
                  </a:lnTo>
                  <a:lnTo>
                    <a:pt x="1602" y="3"/>
                  </a:lnTo>
                  <a:lnTo>
                    <a:pt x="1551" y="3"/>
                  </a:lnTo>
                  <a:lnTo>
                    <a:pt x="1500" y="3"/>
                  </a:lnTo>
                  <a:lnTo>
                    <a:pt x="1448" y="3"/>
                  </a:lnTo>
                  <a:lnTo>
                    <a:pt x="1397" y="3"/>
                  </a:lnTo>
                  <a:lnTo>
                    <a:pt x="1345" y="3"/>
                  </a:lnTo>
                  <a:lnTo>
                    <a:pt x="1293" y="2"/>
                  </a:lnTo>
                  <a:lnTo>
                    <a:pt x="1242" y="2"/>
                  </a:lnTo>
                  <a:lnTo>
                    <a:pt x="1190" y="2"/>
                  </a:lnTo>
                  <a:lnTo>
                    <a:pt x="1138" y="2"/>
                  </a:lnTo>
                  <a:lnTo>
                    <a:pt x="1087" y="2"/>
                  </a:lnTo>
                  <a:lnTo>
                    <a:pt x="1036" y="2"/>
                  </a:lnTo>
                  <a:lnTo>
                    <a:pt x="984" y="2"/>
                  </a:lnTo>
                  <a:lnTo>
                    <a:pt x="932" y="2"/>
                  </a:lnTo>
                  <a:lnTo>
                    <a:pt x="880" y="2"/>
                  </a:lnTo>
                  <a:lnTo>
                    <a:pt x="828" y="2"/>
                  </a:lnTo>
                  <a:lnTo>
                    <a:pt x="777" y="2"/>
                  </a:lnTo>
                  <a:lnTo>
                    <a:pt x="725" y="2"/>
                  </a:lnTo>
                  <a:lnTo>
                    <a:pt x="673" y="2"/>
                  </a:lnTo>
                  <a:lnTo>
                    <a:pt x="621" y="2"/>
                  </a:lnTo>
                  <a:lnTo>
                    <a:pt x="569" y="2"/>
                  </a:lnTo>
                  <a:lnTo>
                    <a:pt x="518" y="2"/>
                  </a:lnTo>
                  <a:lnTo>
                    <a:pt x="466" y="2"/>
                  </a:lnTo>
                  <a:lnTo>
                    <a:pt x="414" y="2"/>
                  </a:lnTo>
                  <a:lnTo>
                    <a:pt x="362" y="2"/>
                  </a:lnTo>
                  <a:lnTo>
                    <a:pt x="310" y="0"/>
                  </a:lnTo>
                  <a:lnTo>
                    <a:pt x="259" y="0"/>
                  </a:lnTo>
                  <a:lnTo>
                    <a:pt x="207" y="0"/>
                  </a:lnTo>
                  <a:lnTo>
                    <a:pt x="155" y="0"/>
                  </a:lnTo>
                  <a:lnTo>
                    <a:pt x="103" y="0"/>
                  </a:lnTo>
                  <a:lnTo>
                    <a:pt x="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8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55" name="Freeform 594"/>
            <p:cNvSpPr>
              <a:spLocks/>
            </p:cNvSpPr>
            <p:nvPr/>
          </p:nvSpPr>
          <p:spPr bwMode="auto">
            <a:xfrm>
              <a:off x="4135438" y="3273425"/>
              <a:ext cx="1325563" cy="61913"/>
            </a:xfrm>
            <a:custGeom>
              <a:avLst/>
              <a:gdLst>
                <a:gd name="T0" fmla="*/ 7 w 1669"/>
                <a:gd name="T1" fmla="*/ 19 h 80"/>
                <a:gd name="T2" fmla="*/ 9 w 1669"/>
                <a:gd name="T3" fmla="*/ 55 h 80"/>
                <a:gd name="T4" fmla="*/ 59 w 1669"/>
                <a:gd name="T5" fmla="*/ 77 h 80"/>
                <a:gd name="T6" fmla="*/ 162 w 1669"/>
                <a:gd name="T7" fmla="*/ 77 h 80"/>
                <a:gd name="T8" fmla="*/ 266 w 1669"/>
                <a:gd name="T9" fmla="*/ 77 h 80"/>
                <a:gd name="T10" fmla="*/ 368 w 1669"/>
                <a:gd name="T11" fmla="*/ 77 h 80"/>
                <a:gd name="T12" fmla="*/ 472 w 1669"/>
                <a:gd name="T13" fmla="*/ 77 h 80"/>
                <a:gd name="T14" fmla="*/ 575 w 1669"/>
                <a:gd name="T15" fmla="*/ 77 h 80"/>
                <a:gd name="T16" fmla="*/ 679 w 1669"/>
                <a:gd name="T17" fmla="*/ 77 h 80"/>
                <a:gd name="T18" fmla="*/ 782 w 1669"/>
                <a:gd name="T19" fmla="*/ 78 h 80"/>
                <a:gd name="T20" fmla="*/ 885 w 1669"/>
                <a:gd name="T21" fmla="*/ 78 h 80"/>
                <a:gd name="T22" fmla="*/ 989 w 1669"/>
                <a:gd name="T23" fmla="*/ 78 h 80"/>
                <a:gd name="T24" fmla="*/ 1092 w 1669"/>
                <a:gd name="T25" fmla="*/ 78 h 80"/>
                <a:gd name="T26" fmla="*/ 1195 w 1669"/>
                <a:gd name="T27" fmla="*/ 78 h 80"/>
                <a:gd name="T28" fmla="*/ 1298 w 1669"/>
                <a:gd name="T29" fmla="*/ 78 h 80"/>
                <a:gd name="T30" fmla="*/ 1402 w 1669"/>
                <a:gd name="T31" fmla="*/ 80 h 80"/>
                <a:gd name="T32" fmla="*/ 1506 w 1669"/>
                <a:gd name="T33" fmla="*/ 80 h 80"/>
                <a:gd name="T34" fmla="*/ 1608 w 1669"/>
                <a:gd name="T35" fmla="*/ 80 h 80"/>
                <a:gd name="T36" fmla="*/ 1667 w 1669"/>
                <a:gd name="T37" fmla="*/ 65 h 80"/>
                <a:gd name="T38" fmla="*/ 1664 w 1669"/>
                <a:gd name="T39" fmla="*/ 19 h 80"/>
                <a:gd name="T40" fmla="*/ 1603 w 1669"/>
                <a:gd name="T41" fmla="*/ 3 h 80"/>
                <a:gd name="T42" fmla="*/ 1501 w 1669"/>
                <a:gd name="T43" fmla="*/ 3 h 80"/>
                <a:gd name="T44" fmla="*/ 1397 w 1669"/>
                <a:gd name="T45" fmla="*/ 3 h 80"/>
                <a:gd name="T46" fmla="*/ 1294 w 1669"/>
                <a:gd name="T47" fmla="*/ 3 h 80"/>
                <a:gd name="T48" fmla="*/ 1190 w 1669"/>
                <a:gd name="T49" fmla="*/ 3 h 80"/>
                <a:gd name="T50" fmla="*/ 1087 w 1669"/>
                <a:gd name="T51" fmla="*/ 3 h 80"/>
                <a:gd name="T52" fmla="*/ 984 w 1669"/>
                <a:gd name="T53" fmla="*/ 3 h 80"/>
                <a:gd name="T54" fmla="*/ 881 w 1669"/>
                <a:gd name="T55" fmla="*/ 1 h 80"/>
                <a:gd name="T56" fmla="*/ 777 w 1669"/>
                <a:gd name="T57" fmla="*/ 1 h 80"/>
                <a:gd name="T58" fmla="*/ 673 w 1669"/>
                <a:gd name="T59" fmla="*/ 1 h 80"/>
                <a:gd name="T60" fmla="*/ 570 w 1669"/>
                <a:gd name="T61" fmla="*/ 1 h 80"/>
                <a:gd name="T62" fmla="*/ 466 w 1669"/>
                <a:gd name="T63" fmla="*/ 1 h 80"/>
                <a:gd name="T64" fmla="*/ 363 w 1669"/>
                <a:gd name="T65" fmla="*/ 1 h 80"/>
                <a:gd name="T66" fmla="*/ 259 w 1669"/>
                <a:gd name="T67" fmla="*/ 0 h 80"/>
                <a:gd name="T68" fmla="*/ 155 w 1669"/>
                <a:gd name="T69" fmla="*/ 0 h 80"/>
                <a:gd name="T70" fmla="*/ 52 w 1669"/>
                <a:gd name="T71" fmla="*/ 0 h 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669"/>
                <a:gd name="T109" fmla="*/ 0 h 80"/>
                <a:gd name="T110" fmla="*/ 1669 w 1669"/>
                <a:gd name="T111" fmla="*/ 80 h 8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669" h="80">
                  <a:moveTo>
                    <a:pt x="0" y="0"/>
                  </a:moveTo>
                  <a:lnTo>
                    <a:pt x="7" y="19"/>
                  </a:lnTo>
                  <a:lnTo>
                    <a:pt x="9" y="37"/>
                  </a:lnTo>
                  <a:lnTo>
                    <a:pt x="9" y="55"/>
                  </a:lnTo>
                  <a:lnTo>
                    <a:pt x="7" y="77"/>
                  </a:lnTo>
                  <a:lnTo>
                    <a:pt x="59" y="77"/>
                  </a:lnTo>
                  <a:lnTo>
                    <a:pt x="110" y="77"/>
                  </a:lnTo>
                  <a:lnTo>
                    <a:pt x="162" y="77"/>
                  </a:lnTo>
                  <a:lnTo>
                    <a:pt x="214" y="77"/>
                  </a:lnTo>
                  <a:lnTo>
                    <a:pt x="266" y="77"/>
                  </a:lnTo>
                  <a:lnTo>
                    <a:pt x="316" y="77"/>
                  </a:lnTo>
                  <a:lnTo>
                    <a:pt x="368" y="77"/>
                  </a:lnTo>
                  <a:lnTo>
                    <a:pt x="420" y="77"/>
                  </a:lnTo>
                  <a:lnTo>
                    <a:pt x="472" y="77"/>
                  </a:lnTo>
                  <a:lnTo>
                    <a:pt x="524" y="77"/>
                  </a:lnTo>
                  <a:lnTo>
                    <a:pt x="575" y="77"/>
                  </a:lnTo>
                  <a:lnTo>
                    <a:pt x="627" y="77"/>
                  </a:lnTo>
                  <a:lnTo>
                    <a:pt x="679" y="77"/>
                  </a:lnTo>
                  <a:lnTo>
                    <a:pt x="731" y="77"/>
                  </a:lnTo>
                  <a:lnTo>
                    <a:pt x="782" y="78"/>
                  </a:lnTo>
                  <a:lnTo>
                    <a:pt x="833" y="78"/>
                  </a:lnTo>
                  <a:lnTo>
                    <a:pt x="885" y="78"/>
                  </a:lnTo>
                  <a:lnTo>
                    <a:pt x="937" y="78"/>
                  </a:lnTo>
                  <a:lnTo>
                    <a:pt x="989" y="78"/>
                  </a:lnTo>
                  <a:lnTo>
                    <a:pt x="1041" y="78"/>
                  </a:lnTo>
                  <a:lnTo>
                    <a:pt x="1092" y="78"/>
                  </a:lnTo>
                  <a:lnTo>
                    <a:pt x="1144" y="78"/>
                  </a:lnTo>
                  <a:lnTo>
                    <a:pt x="1195" y="78"/>
                  </a:lnTo>
                  <a:lnTo>
                    <a:pt x="1247" y="78"/>
                  </a:lnTo>
                  <a:lnTo>
                    <a:pt x="1298" y="78"/>
                  </a:lnTo>
                  <a:lnTo>
                    <a:pt x="1350" y="78"/>
                  </a:lnTo>
                  <a:lnTo>
                    <a:pt x="1402" y="80"/>
                  </a:lnTo>
                  <a:lnTo>
                    <a:pt x="1454" y="80"/>
                  </a:lnTo>
                  <a:lnTo>
                    <a:pt x="1506" y="80"/>
                  </a:lnTo>
                  <a:lnTo>
                    <a:pt x="1556" y="80"/>
                  </a:lnTo>
                  <a:lnTo>
                    <a:pt x="1608" y="80"/>
                  </a:lnTo>
                  <a:lnTo>
                    <a:pt x="1660" y="80"/>
                  </a:lnTo>
                  <a:lnTo>
                    <a:pt x="1667" y="65"/>
                  </a:lnTo>
                  <a:lnTo>
                    <a:pt x="1669" y="42"/>
                  </a:lnTo>
                  <a:lnTo>
                    <a:pt x="1664" y="19"/>
                  </a:lnTo>
                  <a:lnTo>
                    <a:pt x="1655" y="3"/>
                  </a:lnTo>
                  <a:lnTo>
                    <a:pt x="1603" y="3"/>
                  </a:lnTo>
                  <a:lnTo>
                    <a:pt x="1552" y="3"/>
                  </a:lnTo>
                  <a:lnTo>
                    <a:pt x="1501" y="3"/>
                  </a:lnTo>
                  <a:lnTo>
                    <a:pt x="1449" y="3"/>
                  </a:lnTo>
                  <a:lnTo>
                    <a:pt x="1397" y="3"/>
                  </a:lnTo>
                  <a:lnTo>
                    <a:pt x="1346" y="3"/>
                  </a:lnTo>
                  <a:lnTo>
                    <a:pt x="1294" y="3"/>
                  </a:lnTo>
                  <a:lnTo>
                    <a:pt x="1242" y="3"/>
                  </a:lnTo>
                  <a:lnTo>
                    <a:pt x="1190" y="3"/>
                  </a:lnTo>
                  <a:lnTo>
                    <a:pt x="1138" y="3"/>
                  </a:lnTo>
                  <a:lnTo>
                    <a:pt x="1087" y="3"/>
                  </a:lnTo>
                  <a:lnTo>
                    <a:pt x="1036" y="3"/>
                  </a:lnTo>
                  <a:lnTo>
                    <a:pt x="984" y="3"/>
                  </a:lnTo>
                  <a:lnTo>
                    <a:pt x="932" y="3"/>
                  </a:lnTo>
                  <a:lnTo>
                    <a:pt x="881" y="1"/>
                  </a:lnTo>
                  <a:lnTo>
                    <a:pt x="829" y="1"/>
                  </a:lnTo>
                  <a:lnTo>
                    <a:pt x="777" y="1"/>
                  </a:lnTo>
                  <a:lnTo>
                    <a:pt x="725" y="1"/>
                  </a:lnTo>
                  <a:lnTo>
                    <a:pt x="673" y="1"/>
                  </a:lnTo>
                  <a:lnTo>
                    <a:pt x="622" y="1"/>
                  </a:lnTo>
                  <a:lnTo>
                    <a:pt x="570" y="1"/>
                  </a:lnTo>
                  <a:lnTo>
                    <a:pt x="518" y="1"/>
                  </a:lnTo>
                  <a:lnTo>
                    <a:pt x="466" y="1"/>
                  </a:lnTo>
                  <a:lnTo>
                    <a:pt x="414" y="1"/>
                  </a:lnTo>
                  <a:lnTo>
                    <a:pt x="363" y="1"/>
                  </a:lnTo>
                  <a:lnTo>
                    <a:pt x="311" y="1"/>
                  </a:lnTo>
                  <a:lnTo>
                    <a:pt x="259" y="0"/>
                  </a:lnTo>
                  <a:lnTo>
                    <a:pt x="207" y="0"/>
                  </a:lnTo>
                  <a:lnTo>
                    <a:pt x="155" y="0"/>
                  </a:lnTo>
                  <a:lnTo>
                    <a:pt x="104" y="0"/>
                  </a:lnTo>
                  <a:lnTo>
                    <a:pt x="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56" name="Freeform 595"/>
            <p:cNvSpPr>
              <a:spLocks/>
            </p:cNvSpPr>
            <p:nvPr/>
          </p:nvSpPr>
          <p:spPr bwMode="auto">
            <a:xfrm>
              <a:off x="4138613" y="3276600"/>
              <a:ext cx="1322388" cy="50800"/>
            </a:xfrm>
            <a:custGeom>
              <a:avLst/>
              <a:gdLst>
                <a:gd name="T0" fmla="*/ 5 w 1667"/>
                <a:gd name="T1" fmla="*/ 15 h 63"/>
                <a:gd name="T2" fmla="*/ 7 w 1667"/>
                <a:gd name="T3" fmla="*/ 45 h 63"/>
                <a:gd name="T4" fmla="*/ 58 w 1667"/>
                <a:gd name="T5" fmla="*/ 61 h 63"/>
                <a:gd name="T6" fmla="*/ 161 w 1667"/>
                <a:gd name="T7" fmla="*/ 61 h 63"/>
                <a:gd name="T8" fmla="*/ 265 w 1667"/>
                <a:gd name="T9" fmla="*/ 61 h 63"/>
                <a:gd name="T10" fmla="*/ 369 w 1667"/>
                <a:gd name="T11" fmla="*/ 62 h 63"/>
                <a:gd name="T12" fmla="*/ 472 w 1667"/>
                <a:gd name="T13" fmla="*/ 62 h 63"/>
                <a:gd name="T14" fmla="*/ 576 w 1667"/>
                <a:gd name="T15" fmla="*/ 62 h 63"/>
                <a:gd name="T16" fmla="*/ 679 w 1667"/>
                <a:gd name="T17" fmla="*/ 62 h 63"/>
                <a:gd name="T18" fmla="*/ 783 w 1667"/>
                <a:gd name="T19" fmla="*/ 62 h 63"/>
                <a:gd name="T20" fmla="*/ 887 w 1667"/>
                <a:gd name="T21" fmla="*/ 62 h 63"/>
                <a:gd name="T22" fmla="*/ 989 w 1667"/>
                <a:gd name="T23" fmla="*/ 63 h 63"/>
                <a:gd name="T24" fmla="*/ 1093 w 1667"/>
                <a:gd name="T25" fmla="*/ 63 h 63"/>
                <a:gd name="T26" fmla="*/ 1196 w 1667"/>
                <a:gd name="T27" fmla="*/ 63 h 63"/>
                <a:gd name="T28" fmla="*/ 1300 w 1667"/>
                <a:gd name="T29" fmla="*/ 63 h 63"/>
                <a:gd name="T30" fmla="*/ 1402 w 1667"/>
                <a:gd name="T31" fmla="*/ 63 h 63"/>
                <a:gd name="T32" fmla="*/ 1506 w 1667"/>
                <a:gd name="T33" fmla="*/ 63 h 63"/>
                <a:gd name="T34" fmla="*/ 1608 w 1667"/>
                <a:gd name="T35" fmla="*/ 63 h 63"/>
                <a:gd name="T36" fmla="*/ 1666 w 1667"/>
                <a:gd name="T37" fmla="*/ 52 h 63"/>
                <a:gd name="T38" fmla="*/ 1664 w 1667"/>
                <a:gd name="T39" fmla="*/ 16 h 63"/>
                <a:gd name="T40" fmla="*/ 1604 w 1667"/>
                <a:gd name="T41" fmla="*/ 3 h 63"/>
                <a:gd name="T42" fmla="*/ 1501 w 1667"/>
                <a:gd name="T43" fmla="*/ 3 h 63"/>
                <a:gd name="T44" fmla="*/ 1398 w 1667"/>
                <a:gd name="T45" fmla="*/ 3 h 63"/>
                <a:gd name="T46" fmla="*/ 1294 w 1667"/>
                <a:gd name="T47" fmla="*/ 2 h 63"/>
                <a:gd name="T48" fmla="*/ 1190 w 1667"/>
                <a:gd name="T49" fmla="*/ 2 h 63"/>
                <a:gd name="T50" fmla="*/ 1087 w 1667"/>
                <a:gd name="T51" fmla="*/ 2 h 63"/>
                <a:gd name="T52" fmla="*/ 984 w 1667"/>
                <a:gd name="T53" fmla="*/ 2 h 63"/>
                <a:gd name="T54" fmla="*/ 881 w 1667"/>
                <a:gd name="T55" fmla="*/ 2 h 63"/>
                <a:gd name="T56" fmla="*/ 777 w 1667"/>
                <a:gd name="T57" fmla="*/ 1 h 63"/>
                <a:gd name="T58" fmla="*/ 674 w 1667"/>
                <a:gd name="T59" fmla="*/ 1 h 63"/>
                <a:gd name="T60" fmla="*/ 570 w 1667"/>
                <a:gd name="T61" fmla="*/ 1 h 63"/>
                <a:gd name="T62" fmla="*/ 466 w 1667"/>
                <a:gd name="T63" fmla="*/ 1 h 63"/>
                <a:gd name="T64" fmla="*/ 363 w 1667"/>
                <a:gd name="T65" fmla="*/ 1 h 63"/>
                <a:gd name="T66" fmla="*/ 259 w 1667"/>
                <a:gd name="T67" fmla="*/ 0 h 63"/>
                <a:gd name="T68" fmla="*/ 156 w 1667"/>
                <a:gd name="T69" fmla="*/ 0 h 63"/>
                <a:gd name="T70" fmla="*/ 52 w 1667"/>
                <a:gd name="T71" fmla="*/ 0 h 6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667"/>
                <a:gd name="T109" fmla="*/ 0 h 63"/>
                <a:gd name="T110" fmla="*/ 1667 w 1667"/>
                <a:gd name="T111" fmla="*/ 63 h 6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667" h="63">
                  <a:moveTo>
                    <a:pt x="0" y="0"/>
                  </a:moveTo>
                  <a:lnTo>
                    <a:pt x="5" y="15"/>
                  </a:lnTo>
                  <a:lnTo>
                    <a:pt x="7" y="29"/>
                  </a:lnTo>
                  <a:lnTo>
                    <a:pt x="7" y="45"/>
                  </a:lnTo>
                  <a:lnTo>
                    <a:pt x="6" y="61"/>
                  </a:lnTo>
                  <a:lnTo>
                    <a:pt x="58" y="61"/>
                  </a:lnTo>
                  <a:lnTo>
                    <a:pt x="110" y="61"/>
                  </a:lnTo>
                  <a:lnTo>
                    <a:pt x="161" y="61"/>
                  </a:lnTo>
                  <a:lnTo>
                    <a:pt x="213" y="61"/>
                  </a:lnTo>
                  <a:lnTo>
                    <a:pt x="265" y="61"/>
                  </a:lnTo>
                  <a:lnTo>
                    <a:pt x="317" y="62"/>
                  </a:lnTo>
                  <a:lnTo>
                    <a:pt x="369" y="62"/>
                  </a:lnTo>
                  <a:lnTo>
                    <a:pt x="420" y="62"/>
                  </a:lnTo>
                  <a:lnTo>
                    <a:pt x="472" y="62"/>
                  </a:lnTo>
                  <a:lnTo>
                    <a:pt x="524" y="62"/>
                  </a:lnTo>
                  <a:lnTo>
                    <a:pt x="576" y="62"/>
                  </a:lnTo>
                  <a:lnTo>
                    <a:pt x="628" y="62"/>
                  </a:lnTo>
                  <a:lnTo>
                    <a:pt x="679" y="62"/>
                  </a:lnTo>
                  <a:lnTo>
                    <a:pt x="731" y="62"/>
                  </a:lnTo>
                  <a:lnTo>
                    <a:pt x="783" y="62"/>
                  </a:lnTo>
                  <a:lnTo>
                    <a:pt x="835" y="62"/>
                  </a:lnTo>
                  <a:lnTo>
                    <a:pt x="887" y="62"/>
                  </a:lnTo>
                  <a:lnTo>
                    <a:pt x="937" y="63"/>
                  </a:lnTo>
                  <a:lnTo>
                    <a:pt x="989" y="63"/>
                  </a:lnTo>
                  <a:lnTo>
                    <a:pt x="1041" y="63"/>
                  </a:lnTo>
                  <a:lnTo>
                    <a:pt x="1093" y="63"/>
                  </a:lnTo>
                  <a:lnTo>
                    <a:pt x="1144" y="63"/>
                  </a:lnTo>
                  <a:lnTo>
                    <a:pt x="1196" y="63"/>
                  </a:lnTo>
                  <a:lnTo>
                    <a:pt x="1248" y="63"/>
                  </a:lnTo>
                  <a:lnTo>
                    <a:pt x="1300" y="63"/>
                  </a:lnTo>
                  <a:lnTo>
                    <a:pt x="1351" y="63"/>
                  </a:lnTo>
                  <a:lnTo>
                    <a:pt x="1402" y="63"/>
                  </a:lnTo>
                  <a:lnTo>
                    <a:pt x="1454" y="63"/>
                  </a:lnTo>
                  <a:lnTo>
                    <a:pt x="1506" y="63"/>
                  </a:lnTo>
                  <a:lnTo>
                    <a:pt x="1558" y="63"/>
                  </a:lnTo>
                  <a:lnTo>
                    <a:pt x="1608" y="63"/>
                  </a:lnTo>
                  <a:lnTo>
                    <a:pt x="1660" y="63"/>
                  </a:lnTo>
                  <a:lnTo>
                    <a:pt x="1666" y="52"/>
                  </a:lnTo>
                  <a:lnTo>
                    <a:pt x="1667" y="33"/>
                  </a:lnTo>
                  <a:lnTo>
                    <a:pt x="1664" y="16"/>
                  </a:lnTo>
                  <a:lnTo>
                    <a:pt x="1656" y="3"/>
                  </a:lnTo>
                  <a:lnTo>
                    <a:pt x="1604" y="3"/>
                  </a:lnTo>
                  <a:lnTo>
                    <a:pt x="1552" y="3"/>
                  </a:lnTo>
                  <a:lnTo>
                    <a:pt x="1501" y="3"/>
                  </a:lnTo>
                  <a:lnTo>
                    <a:pt x="1450" y="3"/>
                  </a:lnTo>
                  <a:lnTo>
                    <a:pt x="1398" y="3"/>
                  </a:lnTo>
                  <a:lnTo>
                    <a:pt x="1346" y="2"/>
                  </a:lnTo>
                  <a:lnTo>
                    <a:pt x="1294" y="2"/>
                  </a:lnTo>
                  <a:lnTo>
                    <a:pt x="1242" y="2"/>
                  </a:lnTo>
                  <a:lnTo>
                    <a:pt x="1190" y="2"/>
                  </a:lnTo>
                  <a:lnTo>
                    <a:pt x="1139" y="2"/>
                  </a:lnTo>
                  <a:lnTo>
                    <a:pt x="1087" y="2"/>
                  </a:lnTo>
                  <a:lnTo>
                    <a:pt x="1036" y="2"/>
                  </a:lnTo>
                  <a:lnTo>
                    <a:pt x="984" y="2"/>
                  </a:lnTo>
                  <a:lnTo>
                    <a:pt x="933" y="2"/>
                  </a:lnTo>
                  <a:lnTo>
                    <a:pt x="881" y="2"/>
                  </a:lnTo>
                  <a:lnTo>
                    <a:pt x="829" y="1"/>
                  </a:lnTo>
                  <a:lnTo>
                    <a:pt x="777" y="1"/>
                  </a:lnTo>
                  <a:lnTo>
                    <a:pt x="725" y="1"/>
                  </a:lnTo>
                  <a:lnTo>
                    <a:pt x="674" y="1"/>
                  </a:lnTo>
                  <a:lnTo>
                    <a:pt x="622" y="1"/>
                  </a:lnTo>
                  <a:lnTo>
                    <a:pt x="570" y="1"/>
                  </a:lnTo>
                  <a:lnTo>
                    <a:pt x="518" y="1"/>
                  </a:lnTo>
                  <a:lnTo>
                    <a:pt x="466" y="1"/>
                  </a:lnTo>
                  <a:lnTo>
                    <a:pt x="415" y="1"/>
                  </a:lnTo>
                  <a:lnTo>
                    <a:pt x="363" y="1"/>
                  </a:lnTo>
                  <a:lnTo>
                    <a:pt x="311" y="1"/>
                  </a:lnTo>
                  <a:lnTo>
                    <a:pt x="259" y="0"/>
                  </a:lnTo>
                  <a:lnTo>
                    <a:pt x="207" y="0"/>
                  </a:lnTo>
                  <a:lnTo>
                    <a:pt x="156" y="0"/>
                  </a:lnTo>
                  <a:lnTo>
                    <a:pt x="104" y="0"/>
                  </a:lnTo>
                  <a:lnTo>
                    <a:pt x="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A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57" name="Freeform 596"/>
            <p:cNvSpPr>
              <a:spLocks/>
            </p:cNvSpPr>
            <p:nvPr/>
          </p:nvSpPr>
          <p:spPr bwMode="auto">
            <a:xfrm>
              <a:off x="4140201" y="3281363"/>
              <a:ext cx="1320800" cy="39688"/>
            </a:xfrm>
            <a:custGeom>
              <a:avLst/>
              <a:gdLst>
                <a:gd name="T0" fmla="*/ 3 w 1664"/>
                <a:gd name="T1" fmla="*/ 9 h 48"/>
                <a:gd name="T2" fmla="*/ 5 w 1664"/>
                <a:gd name="T3" fmla="*/ 33 h 48"/>
                <a:gd name="T4" fmla="*/ 56 w 1664"/>
                <a:gd name="T5" fmla="*/ 46 h 48"/>
                <a:gd name="T6" fmla="*/ 160 w 1664"/>
                <a:gd name="T7" fmla="*/ 46 h 48"/>
                <a:gd name="T8" fmla="*/ 263 w 1664"/>
                <a:gd name="T9" fmla="*/ 46 h 48"/>
                <a:gd name="T10" fmla="*/ 367 w 1664"/>
                <a:gd name="T11" fmla="*/ 47 h 48"/>
                <a:gd name="T12" fmla="*/ 470 w 1664"/>
                <a:gd name="T13" fmla="*/ 47 h 48"/>
                <a:gd name="T14" fmla="*/ 574 w 1664"/>
                <a:gd name="T15" fmla="*/ 47 h 48"/>
                <a:gd name="T16" fmla="*/ 678 w 1664"/>
                <a:gd name="T17" fmla="*/ 47 h 48"/>
                <a:gd name="T18" fmla="*/ 781 w 1664"/>
                <a:gd name="T19" fmla="*/ 47 h 48"/>
                <a:gd name="T20" fmla="*/ 885 w 1664"/>
                <a:gd name="T21" fmla="*/ 47 h 48"/>
                <a:gd name="T22" fmla="*/ 988 w 1664"/>
                <a:gd name="T23" fmla="*/ 47 h 48"/>
                <a:gd name="T24" fmla="*/ 1092 w 1664"/>
                <a:gd name="T25" fmla="*/ 47 h 48"/>
                <a:gd name="T26" fmla="*/ 1196 w 1664"/>
                <a:gd name="T27" fmla="*/ 47 h 48"/>
                <a:gd name="T28" fmla="*/ 1299 w 1664"/>
                <a:gd name="T29" fmla="*/ 47 h 48"/>
                <a:gd name="T30" fmla="*/ 1403 w 1664"/>
                <a:gd name="T31" fmla="*/ 48 h 48"/>
                <a:gd name="T32" fmla="*/ 1505 w 1664"/>
                <a:gd name="T33" fmla="*/ 48 h 48"/>
                <a:gd name="T34" fmla="*/ 1609 w 1664"/>
                <a:gd name="T35" fmla="*/ 48 h 48"/>
                <a:gd name="T36" fmla="*/ 1664 w 1664"/>
                <a:gd name="T37" fmla="*/ 39 h 48"/>
                <a:gd name="T38" fmla="*/ 1661 w 1664"/>
                <a:gd name="T39" fmla="*/ 12 h 48"/>
                <a:gd name="T40" fmla="*/ 1604 w 1664"/>
                <a:gd name="T41" fmla="*/ 3 h 48"/>
                <a:gd name="T42" fmla="*/ 1501 w 1664"/>
                <a:gd name="T43" fmla="*/ 3 h 48"/>
                <a:gd name="T44" fmla="*/ 1398 w 1664"/>
                <a:gd name="T45" fmla="*/ 3 h 48"/>
                <a:gd name="T46" fmla="*/ 1295 w 1664"/>
                <a:gd name="T47" fmla="*/ 2 h 48"/>
                <a:gd name="T48" fmla="*/ 1191 w 1664"/>
                <a:gd name="T49" fmla="*/ 2 h 48"/>
                <a:gd name="T50" fmla="*/ 1087 w 1664"/>
                <a:gd name="T51" fmla="*/ 2 h 48"/>
                <a:gd name="T52" fmla="*/ 984 w 1664"/>
                <a:gd name="T53" fmla="*/ 2 h 48"/>
                <a:gd name="T54" fmla="*/ 880 w 1664"/>
                <a:gd name="T55" fmla="*/ 2 h 48"/>
                <a:gd name="T56" fmla="*/ 777 w 1664"/>
                <a:gd name="T57" fmla="*/ 1 h 48"/>
                <a:gd name="T58" fmla="*/ 673 w 1664"/>
                <a:gd name="T59" fmla="*/ 1 h 48"/>
                <a:gd name="T60" fmla="*/ 569 w 1664"/>
                <a:gd name="T61" fmla="*/ 1 h 48"/>
                <a:gd name="T62" fmla="*/ 466 w 1664"/>
                <a:gd name="T63" fmla="*/ 1 h 48"/>
                <a:gd name="T64" fmla="*/ 362 w 1664"/>
                <a:gd name="T65" fmla="*/ 1 h 48"/>
                <a:gd name="T66" fmla="*/ 259 w 1664"/>
                <a:gd name="T67" fmla="*/ 0 h 48"/>
                <a:gd name="T68" fmla="*/ 155 w 1664"/>
                <a:gd name="T69" fmla="*/ 0 h 48"/>
                <a:gd name="T70" fmla="*/ 51 w 1664"/>
                <a:gd name="T71" fmla="*/ 0 h 4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664"/>
                <a:gd name="T109" fmla="*/ 0 h 48"/>
                <a:gd name="T110" fmla="*/ 1664 w 1664"/>
                <a:gd name="T111" fmla="*/ 48 h 4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664" h="48">
                  <a:moveTo>
                    <a:pt x="0" y="0"/>
                  </a:moveTo>
                  <a:lnTo>
                    <a:pt x="3" y="9"/>
                  </a:lnTo>
                  <a:lnTo>
                    <a:pt x="4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56" y="46"/>
                  </a:lnTo>
                  <a:lnTo>
                    <a:pt x="108" y="46"/>
                  </a:lnTo>
                  <a:lnTo>
                    <a:pt x="160" y="46"/>
                  </a:lnTo>
                  <a:lnTo>
                    <a:pt x="211" y="46"/>
                  </a:lnTo>
                  <a:lnTo>
                    <a:pt x="263" y="46"/>
                  </a:lnTo>
                  <a:lnTo>
                    <a:pt x="315" y="46"/>
                  </a:lnTo>
                  <a:lnTo>
                    <a:pt x="367" y="47"/>
                  </a:lnTo>
                  <a:lnTo>
                    <a:pt x="419" y="47"/>
                  </a:lnTo>
                  <a:lnTo>
                    <a:pt x="470" y="47"/>
                  </a:lnTo>
                  <a:lnTo>
                    <a:pt x="522" y="47"/>
                  </a:lnTo>
                  <a:lnTo>
                    <a:pt x="574" y="47"/>
                  </a:lnTo>
                  <a:lnTo>
                    <a:pt x="626" y="47"/>
                  </a:lnTo>
                  <a:lnTo>
                    <a:pt x="678" y="47"/>
                  </a:lnTo>
                  <a:lnTo>
                    <a:pt x="729" y="47"/>
                  </a:lnTo>
                  <a:lnTo>
                    <a:pt x="781" y="47"/>
                  </a:lnTo>
                  <a:lnTo>
                    <a:pt x="833" y="47"/>
                  </a:lnTo>
                  <a:lnTo>
                    <a:pt x="885" y="47"/>
                  </a:lnTo>
                  <a:lnTo>
                    <a:pt x="937" y="47"/>
                  </a:lnTo>
                  <a:lnTo>
                    <a:pt x="988" y="47"/>
                  </a:lnTo>
                  <a:lnTo>
                    <a:pt x="1040" y="47"/>
                  </a:lnTo>
                  <a:lnTo>
                    <a:pt x="1092" y="47"/>
                  </a:lnTo>
                  <a:lnTo>
                    <a:pt x="1144" y="47"/>
                  </a:lnTo>
                  <a:lnTo>
                    <a:pt x="1196" y="47"/>
                  </a:lnTo>
                  <a:lnTo>
                    <a:pt x="1247" y="47"/>
                  </a:lnTo>
                  <a:lnTo>
                    <a:pt x="1299" y="47"/>
                  </a:lnTo>
                  <a:lnTo>
                    <a:pt x="1351" y="48"/>
                  </a:lnTo>
                  <a:lnTo>
                    <a:pt x="1403" y="48"/>
                  </a:lnTo>
                  <a:lnTo>
                    <a:pt x="1455" y="48"/>
                  </a:lnTo>
                  <a:lnTo>
                    <a:pt x="1505" y="48"/>
                  </a:lnTo>
                  <a:lnTo>
                    <a:pt x="1557" y="48"/>
                  </a:lnTo>
                  <a:lnTo>
                    <a:pt x="1609" y="48"/>
                  </a:lnTo>
                  <a:lnTo>
                    <a:pt x="1661" y="48"/>
                  </a:lnTo>
                  <a:lnTo>
                    <a:pt x="1664" y="39"/>
                  </a:lnTo>
                  <a:lnTo>
                    <a:pt x="1664" y="26"/>
                  </a:lnTo>
                  <a:lnTo>
                    <a:pt x="1661" y="12"/>
                  </a:lnTo>
                  <a:lnTo>
                    <a:pt x="1656" y="3"/>
                  </a:lnTo>
                  <a:lnTo>
                    <a:pt x="1604" y="3"/>
                  </a:lnTo>
                  <a:lnTo>
                    <a:pt x="1552" y="3"/>
                  </a:lnTo>
                  <a:lnTo>
                    <a:pt x="1501" y="3"/>
                  </a:lnTo>
                  <a:lnTo>
                    <a:pt x="1450" y="3"/>
                  </a:lnTo>
                  <a:lnTo>
                    <a:pt x="1398" y="3"/>
                  </a:lnTo>
                  <a:lnTo>
                    <a:pt x="1346" y="2"/>
                  </a:lnTo>
                  <a:lnTo>
                    <a:pt x="1295" y="2"/>
                  </a:lnTo>
                  <a:lnTo>
                    <a:pt x="1243" y="2"/>
                  </a:lnTo>
                  <a:lnTo>
                    <a:pt x="1191" y="2"/>
                  </a:lnTo>
                  <a:lnTo>
                    <a:pt x="1139" y="2"/>
                  </a:lnTo>
                  <a:lnTo>
                    <a:pt x="1087" y="2"/>
                  </a:lnTo>
                  <a:lnTo>
                    <a:pt x="1036" y="2"/>
                  </a:lnTo>
                  <a:lnTo>
                    <a:pt x="984" y="2"/>
                  </a:lnTo>
                  <a:lnTo>
                    <a:pt x="932" y="2"/>
                  </a:lnTo>
                  <a:lnTo>
                    <a:pt x="880" y="2"/>
                  </a:lnTo>
                  <a:lnTo>
                    <a:pt x="828" y="1"/>
                  </a:lnTo>
                  <a:lnTo>
                    <a:pt x="777" y="1"/>
                  </a:lnTo>
                  <a:lnTo>
                    <a:pt x="725" y="1"/>
                  </a:lnTo>
                  <a:lnTo>
                    <a:pt x="673" y="1"/>
                  </a:lnTo>
                  <a:lnTo>
                    <a:pt x="621" y="1"/>
                  </a:lnTo>
                  <a:lnTo>
                    <a:pt x="569" y="1"/>
                  </a:lnTo>
                  <a:lnTo>
                    <a:pt x="518" y="1"/>
                  </a:lnTo>
                  <a:lnTo>
                    <a:pt x="466" y="1"/>
                  </a:lnTo>
                  <a:lnTo>
                    <a:pt x="414" y="1"/>
                  </a:lnTo>
                  <a:lnTo>
                    <a:pt x="362" y="1"/>
                  </a:lnTo>
                  <a:lnTo>
                    <a:pt x="310" y="1"/>
                  </a:lnTo>
                  <a:lnTo>
                    <a:pt x="259" y="0"/>
                  </a:lnTo>
                  <a:lnTo>
                    <a:pt x="207" y="0"/>
                  </a:lnTo>
                  <a:lnTo>
                    <a:pt x="155" y="0"/>
                  </a:lnTo>
                  <a:lnTo>
                    <a:pt x="103" y="0"/>
                  </a:lnTo>
                  <a:lnTo>
                    <a:pt x="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A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58" name="Freeform 597"/>
            <p:cNvSpPr>
              <a:spLocks/>
            </p:cNvSpPr>
            <p:nvPr/>
          </p:nvSpPr>
          <p:spPr bwMode="auto">
            <a:xfrm>
              <a:off x="4141788" y="3286125"/>
              <a:ext cx="1320800" cy="25400"/>
            </a:xfrm>
            <a:custGeom>
              <a:avLst/>
              <a:gdLst>
                <a:gd name="T0" fmla="*/ 0 w 1663"/>
                <a:gd name="T1" fmla="*/ 0 h 33"/>
                <a:gd name="T2" fmla="*/ 1 w 1663"/>
                <a:gd name="T3" fmla="*/ 6 h 33"/>
                <a:gd name="T4" fmla="*/ 3 w 1663"/>
                <a:gd name="T5" fmla="*/ 14 h 33"/>
                <a:gd name="T6" fmla="*/ 3 w 1663"/>
                <a:gd name="T7" fmla="*/ 23 h 33"/>
                <a:gd name="T8" fmla="*/ 3 w 1663"/>
                <a:gd name="T9" fmla="*/ 32 h 33"/>
                <a:gd name="T10" fmla="*/ 1662 w 1663"/>
                <a:gd name="T11" fmla="*/ 33 h 33"/>
                <a:gd name="T12" fmla="*/ 1663 w 1663"/>
                <a:gd name="T13" fmla="*/ 27 h 33"/>
                <a:gd name="T14" fmla="*/ 1662 w 1663"/>
                <a:gd name="T15" fmla="*/ 19 h 33"/>
                <a:gd name="T16" fmla="*/ 1660 w 1663"/>
                <a:gd name="T17" fmla="*/ 10 h 33"/>
                <a:gd name="T18" fmla="*/ 1657 w 1663"/>
                <a:gd name="T19" fmla="*/ 5 h 33"/>
                <a:gd name="T20" fmla="*/ 0 w 1663"/>
                <a:gd name="T21" fmla="*/ 0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63"/>
                <a:gd name="T34" fmla="*/ 0 h 33"/>
                <a:gd name="T35" fmla="*/ 1663 w 1663"/>
                <a:gd name="T36" fmla="*/ 33 h 3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63" h="33">
                  <a:moveTo>
                    <a:pt x="0" y="0"/>
                  </a:moveTo>
                  <a:lnTo>
                    <a:pt x="1" y="6"/>
                  </a:lnTo>
                  <a:lnTo>
                    <a:pt x="3" y="14"/>
                  </a:lnTo>
                  <a:lnTo>
                    <a:pt x="3" y="23"/>
                  </a:lnTo>
                  <a:lnTo>
                    <a:pt x="3" y="32"/>
                  </a:lnTo>
                  <a:lnTo>
                    <a:pt x="1662" y="33"/>
                  </a:lnTo>
                  <a:lnTo>
                    <a:pt x="1663" y="27"/>
                  </a:lnTo>
                  <a:lnTo>
                    <a:pt x="1662" y="19"/>
                  </a:lnTo>
                  <a:lnTo>
                    <a:pt x="1660" y="10"/>
                  </a:lnTo>
                  <a:lnTo>
                    <a:pt x="1657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59" name="Freeform 610"/>
            <p:cNvSpPr>
              <a:spLocks/>
            </p:cNvSpPr>
            <p:nvPr/>
          </p:nvSpPr>
          <p:spPr bwMode="auto">
            <a:xfrm>
              <a:off x="3851276" y="3195638"/>
              <a:ext cx="84138" cy="236538"/>
            </a:xfrm>
            <a:custGeom>
              <a:avLst/>
              <a:gdLst>
                <a:gd name="T0" fmla="*/ 53 w 106"/>
                <a:gd name="T1" fmla="*/ 0 h 300"/>
                <a:gd name="T2" fmla="*/ 63 w 106"/>
                <a:gd name="T3" fmla="*/ 4 h 300"/>
                <a:gd name="T4" fmla="*/ 73 w 106"/>
                <a:gd name="T5" fmla="*/ 12 h 300"/>
                <a:gd name="T6" fmla="*/ 83 w 106"/>
                <a:gd name="T7" fmla="*/ 26 h 300"/>
                <a:gd name="T8" fmla="*/ 90 w 106"/>
                <a:gd name="T9" fmla="*/ 44 h 300"/>
                <a:gd name="T10" fmla="*/ 96 w 106"/>
                <a:gd name="T11" fmla="*/ 66 h 300"/>
                <a:gd name="T12" fmla="*/ 101 w 106"/>
                <a:gd name="T13" fmla="*/ 91 h 300"/>
                <a:gd name="T14" fmla="*/ 104 w 106"/>
                <a:gd name="T15" fmla="*/ 120 h 300"/>
                <a:gd name="T16" fmla="*/ 106 w 106"/>
                <a:gd name="T17" fmla="*/ 150 h 300"/>
                <a:gd name="T18" fmla="*/ 104 w 106"/>
                <a:gd name="T19" fmla="*/ 180 h 300"/>
                <a:gd name="T20" fmla="*/ 101 w 106"/>
                <a:gd name="T21" fmla="*/ 209 h 300"/>
                <a:gd name="T22" fmla="*/ 96 w 106"/>
                <a:gd name="T23" fmla="*/ 234 h 300"/>
                <a:gd name="T24" fmla="*/ 90 w 106"/>
                <a:gd name="T25" fmla="*/ 256 h 300"/>
                <a:gd name="T26" fmla="*/ 83 w 106"/>
                <a:gd name="T27" fmla="*/ 274 h 300"/>
                <a:gd name="T28" fmla="*/ 73 w 106"/>
                <a:gd name="T29" fmla="*/ 288 h 300"/>
                <a:gd name="T30" fmla="*/ 63 w 106"/>
                <a:gd name="T31" fmla="*/ 296 h 300"/>
                <a:gd name="T32" fmla="*/ 53 w 106"/>
                <a:gd name="T33" fmla="*/ 300 h 300"/>
                <a:gd name="T34" fmla="*/ 42 w 106"/>
                <a:gd name="T35" fmla="*/ 296 h 300"/>
                <a:gd name="T36" fmla="*/ 32 w 106"/>
                <a:gd name="T37" fmla="*/ 288 h 300"/>
                <a:gd name="T38" fmla="*/ 23 w 106"/>
                <a:gd name="T39" fmla="*/ 274 h 300"/>
                <a:gd name="T40" fmla="*/ 15 w 106"/>
                <a:gd name="T41" fmla="*/ 256 h 300"/>
                <a:gd name="T42" fmla="*/ 9 w 106"/>
                <a:gd name="T43" fmla="*/ 234 h 300"/>
                <a:gd name="T44" fmla="*/ 4 w 106"/>
                <a:gd name="T45" fmla="*/ 209 h 300"/>
                <a:gd name="T46" fmla="*/ 1 w 106"/>
                <a:gd name="T47" fmla="*/ 180 h 300"/>
                <a:gd name="T48" fmla="*/ 0 w 106"/>
                <a:gd name="T49" fmla="*/ 150 h 300"/>
                <a:gd name="T50" fmla="*/ 1 w 106"/>
                <a:gd name="T51" fmla="*/ 120 h 300"/>
                <a:gd name="T52" fmla="*/ 4 w 106"/>
                <a:gd name="T53" fmla="*/ 91 h 300"/>
                <a:gd name="T54" fmla="*/ 9 w 106"/>
                <a:gd name="T55" fmla="*/ 66 h 300"/>
                <a:gd name="T56" fmla="*/ 15 w 106"/>
                <a:gd name="T57" fmla="*/ 44 h 300"/>
                <a:gd name="T58" fmla="*/ 23 w 106"/>
                <a:gd name="T59" fmla="*/ 26 h 300"/>
                <a:gd name="T60" fmla="*/ 32 w 106"/>
                <a:gd name="T61" fmla="*/ 12 h 300"/>
                <a:gd name="T62" fmla="*/ 42 w 106"/>
                <a:gd name="T63" fmla="*/ 4 h 300"/>
                <a:gd name="T64" fmla="*/ 53 w 106"/>
                <a:gd name="T65" fmla="*/ 0 h 3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6"/>
                <a:gd name="T100" fmla="*/ 0 h 300"/>
                <a:gd name="T101" fmla="*/ 106 w 106"/>
                <a:gd name="T102" fmla="*/ 300 h 3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6" h="300">
                  <a:moveTo>
                    <a:pt x="53" y="0"/>
                  </a:moveTo>
                  <a:lnTo>
                    <a:pt x="63" y="4"/>
                  </a:lnTo>
                  <a:lnTo>
                    <a:pt x="73" y="12"/>
                  </a:lnTo>
                  <a:lnTo>
                    <a:pt x="83" y="26"/>
                  </a:lnTo>
                  <a:lnTo>
                    <a:pt x="90" y="44"/>
                  </a:lnTo>
                  <a:lnTo>
                    <a:pt x="96" y="66"/>
                  </a:lnTo>
                  <a:lnTo>
                    <a:pt x="101" y="91"/>
                  </a:lnTo>
                  <a:lnTo>
                    <a:pt x="104" y="120"/>
                  </a:lnTo>
                  <a:lnTo>
                    <a:pt x="106" y="150"/>
                  </a:lnTo>
                  <a:lnTo>
                    <a:pt x="104" y="180"/>
                  </a:lnTo>
                  <a:lnTo>
                    <a:pt x="101" y="209"/>
                  </a:lnTo>
                  <a:lnTo>
                    <a:pt x="96" y="234"/>
                  </a:lnTo>
                  <a:lnTo>
                    <a:pt x="90" y="256"/>
                  </a:lnTo>
                  <a:lnTo>
                    <a:pt x="83" y="274"/>
                  </a:lnTo>
                  <a:lnTo>
                    <a:pt x="73" y="288"/>
                  </a:lnTo>
                  <a:lnTo>
                    <a:pt x="63" y="296"/>
                  </a:lnTo>
                  <a:lnTo>
                    <a:pt x="53" y="300"/>
                  </a:lnTo>
                  <a:lnTo>
                    <a:pt x="42" y="296"/>
                  </a:lnTo>
                  <a:lnTo>
                    <a:pt x="32" y="288"/>
                  </a:lnTo>
                  <a:lnTo>
                    <a:pt x="23" y="274"/>
                  </a:lnTo>
                  <a:lnTo>
                    <a:pt x="15" y="256"/>
                  </a:lnTo>
                  <a:lnTo>
                    <a:pt x="9" y="234"/>
                  </a:lnTo>
                  <a:lnTo>
                    <a:pt x="4" y="209"/>
                  </a:lnTo>
                  <a:lnTo>
                    <a:pt x="1" y="180"/>
                  </a:lnTo>
                  <a:lnTo>
                    <a:pt x="0" y="150"/>
                  </a:lnTo>
                  <a:lnTo>
                    <a:pt x="1" y="120"/>
                  </a:lnTo>
                  <a:lnTo>
                    <a:pt x="4" y="91"/>
                  </a:lnTo>
                  <a:lnTo>
                    <a:pt x="9" y="66"/>
                  </a:lnTo>
                  <a:lnTo>
                    <a:pt x="15" y="44"/>
                  </a:lnTo>
                  <a:lnTo>
                    <a:pt x="23" y="26"/>
                  </a:lnTo>
                  <a:lnTo>
                    <a:pt x="32" y="12"/>
                  </a:lnTo>
                  <a:lnTo>
                    <a:pt x="42" y="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8C4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0" name="Freeform 612"/>
            <p:cNvSpPr>
              <a:spLocks/>
            </p:cNvSpPr>
            <p:nvPr/>
          </p:nvSpPr>
          <p:spPr bwMode="auto">
            <a:xfrm>
              <a:off x="3862388" y="3209925"/>
              <a:ext cx="58738" cy="207963"/>
            </a:xfrm>
            <a:custGeom>
              <a:avLst/>
              <a:gdLst>
                <a:gd name="T0" fmla="*/ 35 w 72"/>
                <a:gd name="T1" fmla="*/ 0 h 260"/>
                <a:gd name="T2" fmla="*/ 43 w 72"/>
                <a:gd name="T3" fmla="*/ 2 h 260"/>
                <a:gd name="T4" fmla="*/ 50 w 72"/>
                <a:gd name="T5" fmla="*/ 10 h 260"/>
                <a:gd name="T6" fmla="*/ 56 w 72"/>
                <a:gd name="T7" fmla="*/ 22 h 260"/>
                <a:gd name="T8" fmla="*/ 62 w 72"/>
                <a:gd name="T9" fmla="*/ 38 h 260"/>
                <a:gd name="T10" fmla="*/ 66 w 72"/>
                <a:gd name="T11" fmla="*/ 57 h 260"/>
                <a:gd name="T12" fmla="*/ 70 w 72"/>
                <a:gd name="T13" fmla="*/ 79 h 260"/>
                <a:gd name="T14" fmla="*/ 71 w 72"/>
                <a:gd name="T15" fmla="*/ 104 h 260"/>
                <a:gd name="T16" fmla="*/ 72 w 72"/>
                <a:gd name="T17" fmla="*/ 130 h 260"/>
                <a:gd name="T18" fmla="*/ 71 w 72"/>
                <a:gd name="T19" fmla="*/ 156 h 260"/>
                <a:gd name="T20" fmla="*/ 70 w 72"/>
                <a:gd name="T21" fmla="*/ 181 h 260"/>
                <a:gd name="T22" fmla="*/ 66 w 72"/>
                <a:gd name="T23" fmla="*/ 202 h 260"/>
                <a:gd name="T24" fmla="*/ 62 w 72"/>
                <a:gd name="T25" fmla="*/ 222 h 260"/>
                <a:gd name="T26" fmla="*/ 56 w 72"/>
                <a:gd name="T27" fmla="*/ 238 h 260"/>
                <a:gd name="T28" fmla="*/ 50 w 72"/>
                <a:gd name="T29" fmla="*/ 250 h 260"/>
                <a:gd name="T30" fmla="*/ 43 w 72"/>
                <a:gd name="T31" fmla="*/ 258 h 260"/>
                <a:gd name="T32" fmla="*/ 35 w 72"/>
                <a:gd name="T33" fmla="*/ 260 h 260"/>
                <a:gd name="T34" fmla="*/ 28 w 72"/>
                <a:gd name="T35" fmla="*/ 258 h 260"/>
                <a:gd name="T36" fmla="*/ 22 w 72"/>
                <a:gd name="T37" fmla="*/ 250 h 260"/>
                <a:gd name="T38" fmla="*/ 16 w 72"/>
                <a:gd name="T39" fmla="*/ 238 h 260"/>
                <a:gd name="T40" fmla="*/ 10 w 72"/>
                <a:gd name="T41" fmla="*/ 222 h 260"/>
                <a:gd name="T42" fmla="*/ 5 w 72"/>
                <a:gd name="T43" fmla="*/ 202 h 260"/>
                <a:gd name="T44" fmla="*/ 2 w 72"/>
                <a:gd name="T45" fmla="*/ 181 h 260"/>
                <a:gd name="T46" fmla="*/ 1 w 72"/>
                <a:gd name="T47" fmla="*/ 156 h 260"/>
                <a:gd name="T48" fmla="*/ 0 w 72"/>
                <a:gd name="T49" fmla="*/ 130 h 260"/>
                <a:gd name="T50" fmla="*/ 1 w 72"/>
                <a:gd name="T51" fmla="*/ 104 h 260"/>
                <a:gd name="T52" fmla="*/ 2 w 72"/>
                <a:gd name="T53" fmla="*/ 79 h 260"/>
                <a:gd name="T54" fmla="*/ 5 w 72"/>
                <a:gd name="T55" fmla="*/ 57 h 260"/>
                <a:gd name="T56" fmla="*/ 10 w 72"/>
                <a:gd name="T57" fmla="*/ 38 h 260"/>
                <a:gd name="T58" fmla="*/ 16 w 72"/>
                <a:gd name="T59" fmla="*/ 22 h 260"/>
                <a:gd name="T60" fmla="*/ 22 w 72"/>
                <a:gd name="T61" fmla="*/ 10 h 260"/>
                <a:gd name="T62" fmla="*/ 28 w 72"/>
                <a:gd name="T63" fmla="*/ 2 h 260"/>
                <a:gd name="T64" fmla="*/ 35 w 72"/>
                <a:gd name="T65" fmla="*/ 0 h 2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2"/>
                <a:gd name="T100" fmla="*/ 0 h 260"/>
                <a:gd name="T101" fmla="*/ 72 w 72"/>
                <a:gd name="T102" fmla="*/ 260 h 26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2" h="260">
                  <a:moveTo>
                    <a:pt x="35" y="0"/>
                  </a:moveTo>
                  <a:lnTo>
                    <a:pt x="43" y="2"/>
                  </a:lnTo>
                  <a:lnTo>
                    <a:pt x="50" y="10"/>
                  </a:lnTo>
                  <a:lnTo>
                    <a:pt x="56" y="22"/>
                  </a:lnTo>
                  <a:lnTo>
                    <a:pt x="62" y="38"/>
                  </a:lnTo>
                  <a:lnTo>
                    <a:pt x="66" y="57"/>
                  </a:lnTo>
                  <a:lnTo>
                    <a:pt x="70" y="79"/>
                  </a:lnTo>
                  <a:lnTo>
                    <a:pt x="71" y="104"/>
                  </a:lnTo>
                  <a:lnTo>
                    <a:pt x="72" y="130"/>
                  </a:lnTo>
                  <a:lnTo>
                    <a:pt x="71" y="156"/>
                  </a:lnTo>
                  <a:lnTo>
                    <a:pt x="70" y="181"/>
                  </a:lnTo>
                  <a:lnTo>
                    <a:pt x="66" y="202"/>
                  </a:lnTo>
                  <a:lnTo>
                    <a:pt x="62" y="222"/>
                  </a:lnTo>
                  <a:lnTo>
                    <a:pt x="56" y="238"/>
                  </a:lnTo>
                  <a:lnTo>
                    <a:pt x="50" y="250"/>
                  </a:lnTo>
                  <a:lnTo>
                    <a:pt x="43" y="258"/>
                  </a:lnTo>
                  <a:lnTo>
                    <a:pt x="35" y="260"/>
                  </a:lnTo>
                  <a:lnTo>
                    <a:pt x="28" y="258"/>
                  </a:lnTo>
                  <a:lnTo>
                    <a:pt x="22" y="250"/>
                  </a:lnTo>
                  <a:lnTo>
                    <a:pt x="16" y="238"/>
                  </a:lnTo>
                  <a:lnTo>
                    <a:pt x="10" y="222"/>
                  </a:lnTo>
                  <a:lnTo>
                    <a:pt x="5" y="202"/>
                  </a:lnTo>
                  <a:lnTo>
                    <a:pt x="2" y="181"/>
                  </a:lnTo>
                  <a:lnTo>
                    <a:pt x="1" y="156"/>
                  </a:lnTo>
                  <a:lnTo>
                    <a:pt x="0" y="130"/>
                  </a:lnTo>
                  <a:lnTo>
                    <a:pt x="1" y="104"/>
                  </a:lnTo>
                  <a:lnTo>
                    <a:pt x="2" y="79"/>
                  </a:lnTo>
                  <a:lnTo>
                    <a:pt x="5" y="57"/>
                  </a:lnTo>
                  <a:lnTo>
                    <a:pt x="10" y="38"/>
                  </a:lnTo>
                  <a:lnTo>
                    <a:pt x="16" y="22"/>
                  </a:lnTo>
                  <a:lnTo>
                    <a:pt x="22" y="10"/>
                  </a:lnTo>
                  <a:lnTo>
                    <a:pt x="28" y="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1" name="Freeform 614"/>
            <p:cNvSpPr>
              <a:spLocks/>
            </p:cNvSpPr>
            <p:nvPr/>
          </p:nvSpPr>
          <p:spPr bwMode="auto">
            <a:xfrm>
              <a:off x="5392738" y="3216275"/>
              <a:ext cx="58738" cy="188913"/>
            </a:xfrm>
            <a:custGeom>
              <a:avLst/>
              <a:gdLst>
                <a:gd name="T0" fmla="*/ 14 w 74"/>
                <a:gd name="T1" fmla="*/ 1 h 237"/>
                <a:gd name="T2" fmla="*/ 36 w 74"/>
                <a:gd name="T3" fmla="*/ 24 h 237"/>
                <a:gd name="T4" fmla="*/ 52 w 74"/>
                <a:gd name="T5" fmla="*/ 47 h 237"/>
                <a:gd name="T6" fmla="*/ 64 w 74"/>
                <a:gd name="T7" fmla="*/ 70 h 237"/>
                <a:gd name="T8" fmla="*/ 71 w 74"/>
                <a:gd name="T9" fmla="*/ 94 h 237"/>
                <a:gd name="T10" fmla="*/ 74 w 74"/>
                <a:gd name="T11" fmla="*/ 119 h 237"/>
                <a:gd name="T12" fmla="*/ 72 w 74"/>
                <a:gd name="T13" fmla="*/ 143 h 237"/>
                <a:gd name="T14" fmla="*/ 68 w 74"/>
                <a:gd name="T15" fmla="*/ 168 h 237"/>
                <a:gd name="T16" fmla="*/ 60 w 74"/>
                <a:gd name="T17" fmla="*/ 193 h 237"/>
                <a:gd name="T18" fmla="*/ 37 w 74"/>
                <a:gd name="T19" fmla="*/ 237 h 237"/>
                <a:gd name="T20" fmla="*/ 24 w 74"/>
                <a:gd name="T21" fmla="*/ 237 h 237"/>
                <a:gd name="T22" fmla="*/ 48 w 74"/>
                <a:gd name="T23" fmla="*/ 191 h 237"/>
                <a:gd name="T24" fmla="*/ 56 w 74"/>
                <a:gd name="T25" fmla="*/ 170 h 237"/>
                <a:gd name="T26" fmla="*/ 61 w 74"/>
                <a:gd name="T27" fmla="*/ 147 h 237"/>
                <a:gd name="T28" fmla="*/ 63 w 74"/>
                <a:gd name="T29" fmla="*/ 124 h 237"/>
                <a:gd name="T30" fmla="*/ 62 w 74"/>
                <a:gd name="T31" fmla="*/ 100 h 237"/>
                <a:gd name="T32" fmla="*/ 55 w 74"/>
                <a:gd name="T33" fmla="*/ 75 h 237"/>
                <a:gd name="T34" fmla="*/ 44 w 74"/>
                <a:gd name="T35" fmla="*/ 51 h 237"/>
                <a:gd name="T36" fmla="*/ 25 w 74"/>
                <a:gd name="T37" fmla="*/ 26 h 237"/>
                <a:gd name="T38" fmla="*/ 0 w 74"/>
                <a:gd name="T39" fmla="*/ 3 h 237"/>
                <a:gd name="T40" fmla="*/ 0 w 74"/>
                <a:gd name="T41" fmla="*/ 2 h 237"/>
                <a:gd name="T42" fmla="*/ 2 w 74"/>
                <a:gd name="T43" fmla="*/ 1 h 237"/>
                <a:gd name="T44" fmla="*/ 6 w 74"/>
                <a:gd name="T45" fmla="*/ 0 h 237"/>
                <a:gd name="T46" fmla="*/ 14 w 74"/>
                <a:gd name="T47" fmla="*/ 1 h 23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4"/>
                <a:gd name="T73" fmla="*/ 0 h 237"/>
                <a:gd name="T74" fmla="*/ 74 w 74"/>
                <a:gd name="T75" fmla="*/ 237 h 23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4" h="237">
                  <a:moveTo>
                    <a:pt x="14" y="1"/>
                  </a:moveTo>
                  <a:lnTo>
                    <a:pt x="36" y="24"/>
                  </a:lnTo>
                  <a:lnTo>
                    <a:pt x="52" y="47"/>
                  </a:lnTo>
                  <a:lnTo>
                    <a:pt x="64" y="70"/>
                  </a:lnTo>
                  <a:lnTo>
                    <a:pt x="71" y="94"/>
                  </a:lnTo>
                  <a:lnTo>
                    <a:pt x="74" y="119"/>
                  </a:lnTo>
                  <a:lnTo>
                    <a:pt x="72" y="143"/>
                  </a:lnTo>
                  <a:lnTo>
                    <a:pt x="68" y="168"/>
                  </a:lnTo>
                  <a:lnTo>
                    <a:pt x="60" y="193"/>
                  </a:lnTo>
                  <a:lnTo>
                    <a:pt x="37" y="237"/>
                  </a:lnTo>
                  <a:lnTo>
                    <a:pt x="24" y="237"/>
                  </a:lnTo>
                  <a:lnTo>
                    <a:pt x="48" y="191"/>
                  </a:lnTo>
                  <a:lnTo>
                    <a:pt x="56" y="170"/>
                  </a:lnTo>
                  <a:lnTo>
                    <a:pt x="61" y="147"/>
                  </a:lnTo>
                  <a:lnTo>
                    <a:pt x="63" y="124"/>
                  </a:lnTo>
                  <a:lnTo>
                    <a:pt x="62" y="100"/>
                  </a:lnTo>
                  <a:lnTo>
                    <a:pt x="55" y="75"/>
                  </a:lnTo>
                  <a:lnTo>
                    <a:pt x="44" y="51"/>
                  </a:lnTo>
                  <a:lnTo>
                    <a:pt x="25" y="26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6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2" name="Freeform 616"/>
            <p:cNvSpPr>
              <a:spLocks/>
            </p:cNvSpPr>
            <p:nvPr/>
          </p:nvSpPr>
          <p:spPr bwMode="auto">
            <a:xfrm>
              <a:off x="5370513" y="3216275"/>
              <a:ext cx="61913" cy="190500"/>
            </a:xfrm>
            <a:custGeom>
              <a:avLst/>
              <a:gdLst>
                <a:gd name="T0" fmla="*/ 19 w 77"/>
                <a:gd name="T1" fmla="*/ 1 h 240"/>
                <a:gd name="T2" fmla="*/ 40 w 77"/>
                <a:gd name="T3" fmla="*/ 24 h 240"/>
                <a:gd name="T4" fmla="*/ 57 w 77"/>
                <a:gd name="T5" fmla="*/ 46 h 240"/>
                <a:gd name="T6" fmla="*/ 68 w 77"/>
                <a:gd name="T7" fmla="*/ 68 h 240"/>
                <a:gd name="T8" fmla="*/ 75 w 77"/>
                <a:gd name="T9" fmla="*/ 90 h 240"/>
                <a:gd name="T10" fmla="*/ 77 w 77"/>
                <a:gd name="T11" fmla="*/ 114 h 240"/>
                <a:gd name="T12" fmla="*/ 76 w 77"/>
                <a:gd name="T13" fmla="*/ 139 h 240"/>
                <a:gd name="T14" fmla="*/ 71 w 77"/>
                <a:gd name="T15" fmla="*/ 166 h 240"/>
                <a:gd name="T16" fmla="*/ 65 w 77"/>
                <a:gd name="T17" fmla="*/ 195 h 240"/>
                <a:gd name="T18" fmla="*/ 43 w 77"/>
                <a:gd name="T19" fmla="*/ 240 h 240"/>
                <a:gd name="T20" fmla="*/ 30 w 77"/>
                <a:gd name="T21" fmla="*/ 240 h 240"/>
                <a:gd name="T22" fmla="*/ 53 w 77"/>
                <a:gd name="T23" fmla="*/ 194 h 240"/>
                <a:gd name="T24" fmla="*/ 61 w 77"/>
                <a:gd name="T25" fmla="*/ 168 h 240"/>
                <a:gd name="T26" fmla="*/ 66 w 77"/>
                <a:gd name="T27" fmla="*/ 143 h 240"/>
                <a:gd name="T28" fmla="*/ 68 w 77"/>
                <a:gd name="T29" fmla="*/ 117 h 240"/>
                <a:gd name="T30" fmla="*/ 66 w 77"/>
                <a:gd name="T31" fmla="*/ 93 h 240"/>
                <a:gd name="T32" fmla="*/ 58 w 77"/>
                <a:gd name="T33" fmla="*/ 70 h 240"/>
                <a:gd name="T34" fmla="*/ 45 w 77"/>
                <a:gd name="T35" fmla="*/ 47 h 240"/>
                <a:gd name="T36" fmla="*/ 27 w 77"/>
                <a:gd name="T37" fmla="*/ 25 h 240"/>
                <a:gd name="T38" fmla="*/ 0 w 77"/>
                <a:gd name="T39" fmla="*/ 2 h 240"/>
                <a:gd name="T40" fmla="*/ 1 w 77"/>
                <a:gd name="T41" fmla="*/ 1 h 240"/>
                <a:gd name="T42" fmla="*/ 5 w 77"/>
                <a:gd name="T43" fmla="*/ 0 h 240"/>
                <a:gd name="T44" fmla="*/ 10 w 77"/>
                <a:gd name="T45" fmla="*/ 0 h 240"/>
                <a:gd name="T46" fmla="*/ 19 w 77"/>
                <a:gd name="T47" fmla="*/ 1 h 2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7"/>
                <a:gd name="T73" fmla="*/ 0 h 240"/>
                <a:gd name="T74" fmla="*/ 77 w 77"/>
                <a:gd name="T75" fmla="*/ 240 h 2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7" h="240">
                  <a:moveTo>
                    <a:pt x="19" y="1"/>
                  </a:moveTo>
                  <a:lnTo>
                    <a:pt x="40" y="24"/>
                  </a:lnTo>
                  <a:lnTo>
                    <a:pt x="57" y="46"/>
                  </a:lnTo>
                  <a:lnTo>
                    <a:pt x="68" y="68"/>
                  </a:lnTo>
                  <a:lnTo>
                    <a:pt x="75" y="90"/>
                  </a:lnTo>
                  <a:lnTo>
                    <a:pt x="77" y="114"/>
                  </a:lnTo>
                  <a:lnTo>
                    <a:pt x="76" y="139"/>
                  </a:lnTo>
                  <a:lnTo>
                    <a:pt x="71" y="166"/>
                  </a:lnTo>
                  <a:lnTo>
                    <a:pt x="65" y="195"/>
                  </a:lnTo>
                  <a:lnTo>
                    <a:pt x="43" y="240"/>
                  </a:lnTo>
                  <a:lnTo>
                    <a:pt x="30" y="240"/>
                  </a:lnTo>
                  <a:lnTo>
                    <a:pt x="53" y="194"/>
                  </a:lnTo>
                  <a:lnTo>
                    <a:pt x="61" y="168"/>
                  </a:lnTo>
                  <a:lnTo>
                    <a:pt x="66" y="143"/>
                  </a:lnTo>
                  <a:lnTo>
                    <a:pt x="68" y="117"/>
                  </a:lnTo>
                  <a:lnTo>
                    <a:pt x="66" y="93"/>
                  </a:lnTo>
                  <a:lnTo>
                    <a:pt x="58" y="70"/>
                  </a:lnTo>
                  <a:lnTo>
                    <a:pt x="45" y="47"/>
                  </a:lnTo>
                  <a:lnTo>
                    <a:pt x="27" y="25"/>
                  </a:lnTo>
                  <a:lnTo>
                    <a:pt x="0" y="2"/>
                  </a:lnTo>
                  <a:lnTo>
                    <a:pt x="1" y="1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3" name="Freeform 618"/>
            <p:cNvSpPr>
              <a:spLocks/>
            </p:cNvSpPr>
            <p:nvPr/>
          </p:nvSpPr>
          <p:spPr bwMode="auto">
            <a:xfrm>
              <a:off x="5351463" y="3216275"/>
              <a:ext cx="57150" cy="188913"/>
            </a:xfrm>
            <a:custGeom>
              <a:avLst/>
              <a:gdLst>
                <a:gd name="T0" fmla="*/ 15 w 72"/>
                <a:gd name="T1" fmla="*/ 1 h 238"/>
                <a:gd name="T2" fmla="*/ 37 w 72"/>
                <a:gd name="T3" fmla="*/ 23 h 238"/>
                <a:gd name="T4" fmla="*/ 53 w 72"/>
                <a:gd name="T5" fmla="*/ 45 h 238"/>
                <a:gd name="T6" fmla="*/ 64 w 72"/>
                <a:gd name="T7" fmla="*/ 67 h 238"/>
                <a:gd name="T8" fmla="*/ 70 w 72"/>
                <a:gd name="T9" fmla="*/ 88 h 238"/>
                <a:gd name="T10" fmla="*/ 72 w 72"/>
                <a:gd name="T11" fmla="*/ 113 h 238"/>
                <a:gd name="T12" fmla="*/ 71 w 72"/>
                <a:gd name="T13" fmla="*/ 137 h 238"/>
                <a:gd name="T14" fmla="*/ 67 w 72"/>
                <a:gd name="T15" fmla="*/ 164 h 238"/>
                <a:gd name="T16" fmla="*/ 60 w 72"/>
                <a:gd name="T17" fmla="*/ 194 h 238"/>
                <a:gd name="T18" fmla="*/ 37 w 72"/>
                <a:gd name="T19" fmla="*/ 238 h 238"/>
                <a:gd name="T20" fmla="*/ 24 w 72"/>
                <a:gd name="T21" fmla="*/ 238 h 238"/>
                <a:gd name="T22" fmla="*/ 49 w 72"/>
                <a:gd name="T23" fmla="*/ 192 h 238"/>
                <a:gd name="T24" fmla="*/ 56 w 72"/>
                <a:gd name="T25" fmla="*/ 166 h 238"/>
                <a:gd name="T26" fmla="*/ 62 w 72"/>
                <a:gd name="T27" fmla="*/ 140 h 238"/>
                <a:gd name="T28" fmla="*/ 64 w 72"/>
                <a:gd name="T29" fmla="*/ 116 h 238"/>
                <a:gd name="T30" fmla="*/ 62 w 72"/>
                <a:gd name="T31" fmla="*/ 93 h 238"/>
                <a:gd name="T32" fmla="*/ 55 w 72"/>
                <a:gd name="T33" fmla="*/ 70 h 238"/>
                <a:gd name="T34" fmla="*/ 44 w 72"/>
                <a:gd name="T35" fmla="*/ 47 h 238"/>
                <a:gd name="T36" fmla="*/ 25 w 72"/>
                <a:gd name="T37" fmla="*/ 24 h 238"/>
                <a:gd name="T38" fmla="*/ 0 w 72"/>
                <a:gd name="T39" fmla="*/ 2 h 238"/>
                <a:gd name="T40" fmla="*/ 0 w 72"/>
                <a:gd name="T41" fmla="*/ 1 h 238"/>
                <a:gd name="T42" fmla="*/ 2 w 72"/>
                <a:gd name="T43" fmla="*/ 0 h 238"/>
                <a:gd name="T44" fmla="*/ 7 w 72"/>
                <a:gd name="T45" fmla="*/ 0 h 238"/>
                <a:gd name="T46" fmla="*/ 15 w 72"/>
                <a:gd name="T47" fmla="*/ 1 h 23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2"/>
                <a:gd name="T73" fmla="*/ 0 h 238"/>
                <a:gd name="T74" fmla="*/ 72 w 72"/>
                <a:gd name="T75" fmla="*/ 238 h 23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2" h="238">
                  <a:moveTo>
                    <a:pt x="15" y="1"/>
                  </a:moveTo>
                  <a:lnTo>
                    <a:pt x="37" y="23"/>
                  </a:lnTo>
                  <a:lnTo>
                    <a:pt x="53" y="45"/>
                  </a:lnTo>
                  <a:lnTo>
                    <a:pt x="64" y="67"/>
                  </a:lnTo>
                  <a:lnTo>
                    <a:pt x="70" y="88"/>
                  </a:lnTo>
                  <a:lnTo>
                    <a:pt x="72" y="113"/>
                  </a:lnTo>
                  <a:lnTo>
                    <a:pt x="71" y="137"/>
                  </a:lnTo>
                  <a:lnTo>
                    <a:pt x="67" y="164"/>
                  </a:lnTo>
                  <a:lnTo>
                    <a:pt x="60" y="194"/>
                  </a:lnTo>
                  <a:lnTo>
                    <a:pt x="37" y="238"/>
                  </a:lnTo>
                  <a:lnTo>
                    <a:pt x="24" y="238"/>
                  </a:lnTo>
                  <a:lnTo>
                    <a:pt x="49" y="192"/>
                  </a:lnTo>
                  <a:lnTo>
                    <a:pt x="56" y="166"/>
                  </a:lnTo>
                  <a:lnTo>
                    <a:pt x="62" y="140"/>
                  </a:lnTo>
                  <a:lnTo>
                    <a:pt x="64" y="116"/>
                  </a:lnTo>
                  <a:lnTo>
                    <a:pt x="62" y="93"/>
                  </a:lnTo>
                  <a:lnTo>
                    <a:pt x="55" y="70"/>
                  </a:lnTo>
                  <a:lnTo>
                    <a:pt x="44" y="47"/>
                  </a:lnTo>
                  <a:lnTo>
                    <a:pt x="25" y="2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7" y="0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4" name="Freeform 620"/>
            <p:cNvSpPr>
              <a:spLocks/>
            </p:cNvSpPr>
            <p:nvPr/>
          </p:nvSpPr>
          <p:spPr bwMode="auto">
            <a:xfrm>
              <a:off x="5329238" y="3216275"/>
              <a:ext cx="57150" cy="188913"/>
            </a:xfrm>
            <a:custGeom>
              <a:avLst/>
              <a:gdLst>
                <a:gd name="T0" fmla="*/ 15 w 73"/>
                <a:gd name="T1" fmla="*/ 1 h 238"/>
                <a:gd name="T2" fmla="*/ 37 w 73"/>
                <a:gd name="T3" fmla="*/ 24 h 238"/>
                <a:gd name="T4" fmla="*/ 53 w 73"/>
                <a:gd name="T5" fmla="*/ 46 h 238"/>
                <a:gd name="T6" fmla="*/ 65 w 73"/>
                <a:gd name="T7" fmla="*/ 67 h 238"/>
                <a:gd name="T8" fmla="*/ 71 w 73"/>
                <a:gd name="T9" fmla="*/ 88 h 238"/>
                <a:gd name="T10" fmla="*/ 73 w 73"/>
                <a:gd name="T11" fmla="*/ 111 h 238"/>
                <a:gd name="T12" fmla="*/ 71 w 73"/>
                <a:gd name="T13" fmla="*/ 136 h 238"/>
                <a:gd name="T14" fmla="*/ 66 w 73"/>
                <a:gd name="T15" fmla="*/ 162 h 238"/>
                <a:gd name="T16" fmla="*/ 59 w 73"/>
                <a:gd name="T17" fmla="*/ 192 h 238"/>
                <a:gd name="T18" fmla="*/ 37 w 73"/>
                <a:gd name="T19" fmla="*/ 238 h 238"/>
                <a:gd name="T20" fmla="*/ 24 w 73"/>
                <a:gd name="T21" fmla="*/ 238 h 238"/>
                <a:gd name="T22" fmla="*/ 48 w 73"/>
                <a:gd name="T23" fmla="*/ 191 h 238"/>
                <a:gd name="T24" fmla="*/ 56 w 73"/>
                <a:gd name="T25" fmla="*/ 164 h 238"/>
                <a:gd name="T26" fmla="*/ 61 w 73"/>
                <a:gd name="T27" fmla="*/ 139 h 238"/>
                <a:gd name="T28" fmla="*/ 64 w 73"/>
                <a:gd name="T29" fmla="*/ 115 h 238"/>
                <a:gd name="T30" fmla="*/ 62 w 73"/>
                <a:gd name="T31" fmla="*/ 91 h 238"/>
                <a:gd name="T32" fmla="*/ 56 w 73"/>
                <a:gd name="T33" fmla="*/ 68 h 238"/>
                <a:gd name="T34" fmla="*/ 44 w 73"/>
                <a:gd name="T35" fmla="*/ 46 h 238"/>
                <a:gd name="T36" fmla="*/ 26 w 73"/>
                <a:gd name="T37" fmla="*/ 23 h 238"/>
                <a:gd name="T38" fmla="*/ 0 w 73"/>
                <a:gd name="T39" fmla="*/ 1 h 238"/>
                <a:gd name="T40" fmla="*/ 1 w 73"/>
                <a:gd name="T41" fmla="*/ 1 h 238"/>
                <a:gd name="T42" fmla="*/ 4 w 73"/>
                <a:gd name="T43" fmla="*/ 0 h 238"/>
                <a:gd name="T44" fmla="*/ 8 w 73"/>
                <a:gd name="T45" fmla="*/ 0 h 238"/>
                <a:gd name="T46" fmla="*/ 15 w 73"/>
                <a:gd name="T47" fmla="*/ 1 h 23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3"/>
                <a:gd name="T73" fmla="*/ 0 h 238"/>
                <a:gd name="T74" fmla="*/ 73 w 73"/>
                <a:gd name="T75" fmla="*/ 238 h 23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3" h="238">
                  <a:moveTo>
                    <a:pt x="15" y="1"/>
                  </a:moveTo>
                  <a:lnTo>
                    <a:pt x="37" y="24"/>
                  </a:lnTo>
                  <a:lnTo>
                    <a:pt x="53" y="46"/>
                  </a:lnTo>
                  <a:lnTo>
                    <a:pt x="65" y="67"/>
                  </a:lnTo>
                  <a:lnTo>
                    <a:pt x="71" y="88"/>
                  </a:lnTo>
                  <a:lnTo>
                    <a:pt x="73" y="111"/>
                  </a:lnTo>
                  <a:lnTo>
                    <a:pt x="71" y="136"/>
                  </a:lnTo>
                  <a:lnTo>
                    <a:pt x="66" y="162"/>
                  </a:lnTo>
                  <a:lnTo>
                    <a:pt x="59" y="192"/>
                  </a:lnTo>
                  <a:lnTo>
                    <a:pt x="37" y="238"/>
                  </a:lnTo>
                  <a:lnTo>
                    <a:pt x="24" y="238"/>
                  </a:lnTo>
                  <a:lnTo>
                    <a:pt x="48" y="191"/>
                  </a:lnTo>
                  <a:lnTo>
                    <a:pt x="56" y="164"/>
                  </a:lnTo>
                  <a:lnTo>
                    <a:pt x="61" y="139"/>
                  </a:lnTo>
                  <a:lnTo>
                    <a:pt x="64" y="115"/>
                  </a:lnTo>
                  <a:lnTo>
                    <a:pt x="62" y="91"/>
                  </a:lnTo>
                  <a:lnTo>
                    <a:pt x="56" y="68"/>
                  </a:lnTo>
                  <a:lnTo>
                    <a:pt x="44" y="46"/>
                  </a:lnTo>
                  <a:lnTo>
                    <a:pt x="26" y="23"/>
                  </a:lnTo>
                  <a:lnTo>
                    <a:pt x="0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8" y="0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5" name="Freeform 622"/>
            <p:cNvSpPr>
              <a:spLocks/>
            </p:cNvSpPr>
            <p:nvPr/>
          </p:nvSpPr>
          <p:spPr bwMode="auto">
            <a:xfrm>
              <a:off x="5305426" y="3216275"/>
              <a:ext cx="60325" cy="190500"/>
            </a:xfrm>
            <a:custGeom>
              <a:avLst/>
              <a:gdLst>
                <a:gd name="T0" fmla="*/ 19 w 75"/>
                <a:gd name="T1" fmla="*/ 1 h 240"/>
                <a:gd name="T2" fmla="*/ 41 w 75"/>
                <a:gd name="T3" fmla="*/ 24 h 240"/>
                <a:gd name="T4" fmla="*/ 57 w 75"/>
                <a:gd name="T5" fmla="*/ 46 h 240"/>
                <a:gd name="T6" fmla="*/ 67 w 75"/>
                <a:gd name="T7" fmla="*/ 68 h 240"/>
                <a:gd name="T8" fmla="*/ 74 w 75"/>
                <a:gd name="T9" fmla="*/ 90 h 240"/>
                <a:gd name="T10" fmla="*/ 75 w 75"/>
                <a:gd name="T11" fmla="*/ 114 h 240"/>
                <a:gd name="T12" fmla="*/ 74 w 75"/>
                <a:gd name="T13" fmla="*/ 139 h 240"/>
                <a:gd name="T14" fmla="*/ 69 w 75"/>
                <a:gd name="T15" fmla="*/ 166 h 240"/>
                <a:gd name="T16" fmla="*/ 63 w 75"/>
                <a:gd name="T17" fmla="*/ 195 h 240"/>
                <a:gd name="T18" fmla="*/ 41 w 75"/>
                <a:gd name="T19" fmla="*/ 240 h 240"/>
                <a:gd name="T20" fmla="*/ 30 w 75"/>
                <a:gd name="T21" fmla="*/ 240 h 240"/>
                <a:gd name="T22" fmla="*/ 51 w 75"/>
                <a:gd name="T23" fmla="*/ 194 h 240"/>
                <a:gd name="T24" fmla="*/ 59 w 75"/>
                <a:gd name="T25" fmla="*/ 168 h 240"/>
                <a:gd name="T26" fmla="*/ 64 w 75"/>
                <a:gd name="T27" fmla="*/ 143 h 240"/>
                <a:gd name="T28" fmla="*/ 66 w 75"/>
                <a:gd name="T29" fmla="*/ 117 h 240"/>
                <a:gd name="T30" fmla="*/ 64 w 75"/>
                <a:gd name="T31" fmla="*/ 93 h 240"/>
                <a:gd name="T32" fmla="*/ 57 w 75"/>
                <a:gd name="T33" fmla="*/ 70 h 240"/>
                <a:gd name="T34" fmla="*/ 44 w 75"/>
                <a:gd name="T35" fmla="*/ 47 h 240"/>
                <a:gd name="T36" fmla="*/ 26 w 75"/>
                <a:gd name="T37" fmla="*/ 25 h 240"/>
                <a:gd name="T38" fmla="*/ 0 w 75"/>
                <a:gd name="T39" fmla="*/ 2 h 240"/>
                <a:gd name="T40" fmla="*/ 2 w 75"/>
                <a:gd name="T41" fmla="*/ 1 h 240"/>
                <a:gd name="T42" fmla="*/ 5 w 75"/>
                <a:gd name="T43" fmla="*/ 0 h 240"/>
                <a:gd name="T44" fmla="*/ 11 w 75"/>
                <a:gd name="T45" fmla="*/ 0 h 240"/>
                <a:gd name="T46" fmla="*/ 19 w 75"/>
                <a:gd name="T47" fmla="*/ 1 h 2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5"/>
                <a:gd name="T73" fmla="*/ 0 h 240"/>
                <a:gd name="T74" fmla="*/ 75 w 75"/>
                <a:gd name="T75" fmla="*/ 240 h 2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5" h="240">
                  <a:moveTo>
                    <a:pt x="19" y="1"/>
                  </a:moveTo>
                  <a:lnTo>
                    <a:pt x="41" y="24"/>
                  </a:lnTo>
                  <a:lnTo>
                    <a:pt x="57" y="46"/>
                  </a:lnTo>
                  <a:lnTo>
                    <a:pt x="67" y="68"/>
                  </a:lnTo>
                  <a:lnTo>
                    <a:pt x="74" y="90"/>
                  </a:lnTo>
                  <a:lnTo>
                    <a:pt x="75" y="114"/>
                  </a:lnTo>
                  <a:lnTo>
                    <a:pt x="74" y="139"/>
                  </a:lnTo>
                  <a:lnTo>
                    <a:pt x="69" y="166"/>
                  </a:lnTo>
                  <a:lnTo>
                    <a:pt x="63" y="195"/>
                  </a:lnTo>
                  <a:lnTo>
                    <a:pt x="41" y="240"/>
                  </a:lnTo>
                  <a:lnTo>
                    <a:pt x="30" y="240"/>
                  </a:lnTo>
                  <a:lnTo>
                    <a:pt x="51" y="194"/>
                  </a:lnTo>
                  <a:lnTo>
                    <a:pt x="59" y="168"/>
                  </a:lnTo>
                  <a:lnTo>
                    <a:pt x="64" y="143"/>
                  </a:lnTo>
                  <a:lnTo>
                    <a:pt x="66" y="117"/>
                  </a:lnTo>
                  <a:lnTo>
                    <a:pt x="64" y="93"/>
                  </a:lnTo>
                  <a:lnTo>
                    <a:pt x="57" y="70"/>
                  </a:lnTo>
                  <a:lnTo>
                    <a:pt x="44" y="47"/>
                  </a:lnTo>
                  <a:lnTo>
                    <a:pt x="26" y="25"/>
                  </a:lnTo>
                  <a:lnTo>
                    <a:pt x="0" y="2"/>
                  </a:lnTo>
                  <a:lnTo>
                    <a:pt x="2" y="1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6" name="Freeform 624"/>
            <p:cNvSpPr>
              <a:spLocks/>
            </p:cNvSpPr>
            <p:nvPr/>
          </p:nvSpPr>
          <p:spPr bwMode="auto">
            <a:xfrm>
              <a:off x="5281613" y="3216275"/>
              <a:ext cx="60325" cy="190500"/>
            </a:xfrm>
            <a:custGeom>
              <a:avLst/>
              <a:gdLst>
                <a:gd name="T0" fmla="*/ 20 w 76"/>
                <a:gd name="T1" fmla="*/ 1 h 240"/>
                <a:gd name="T2" fmla="*/ 41 w 76"/>
                <a:gd name="T3" fmla="*/ 24 h 240"/>
                <a:gd name="T4" fmla="*/ 57 w 76"/>
                <a:gd name="T5" fmla="*/ 46 h 240"/>
                <a:gd name="T6" fmla="*/ 67 w 76"/>
                <a:gd name="T7" fmla="*/ 68 h 240"/>
                <a:gd name="T8" fmla="*/ 74 w 76"/>
                <a:gd name="T9" fmla="*/ 90 h 240"/>
                <a:gd name="T10" fmla="*/ 76 w 76"/>
                <a:gd name="T11" fmla="*/ 114 h 240"/>
                <a:gd name="T12" fmla="*/ 75 w 76"/>
                <a:gd name="T13" fmla="*/ 139 h 240"/>
                <a:gd name="T14" fmla="*/ 71 w 76"/>
                <a:gd name="T15" fmla="*/ 166 h 240"/>
                <a:gd name="T16" fmla="*/ 65 w 76"/>
                <a:gd name="T17" fmla="*/ 195 h 240"/>
                <a:gd name="T18" fmla="*/ 43 w 76"/>
                <a:gd name="T19" fmla="*/ 240 h 240"/>
                <a:gd name="T20" fmla="*/ 30 w 76"/>
                <a:gd name="T21" fmla="*/ 240 h 240"/>
                <a:gd name="T22" fmla="*/ 53 w 76"/>
                <a:gd name="T23" fmla="*/ 194 h 240"/>
                <a:gd name="T24" fmla="*/ 60 w 76"/>
                <a:gd name="T25" fmla="*/ 168 h 240"/>
                <a:gd name="T26" fmla="*/ 65 w 76"/>
                <a:gd name="T27" fmla="*/ 143 h 240"/>
                <a:gd name="T28" fmla="*/ 66 w 76"/>
                <a:gd name="T29" fmla="*/ 117 h 240"/>
                <a:gd name="T30" fmla="*/ 64 w 76"/>
                <a:gd name="T31" fmla="*/ 93 h 240"/>
                <a:gd name="T32" fmla="*/ 57 w 76"/>
                <a:gd name="T33" fmla="*/ 70 h 240"/>
                <a:gd name="T34" fmla="*/ 44 w 76"/>
                <a:gd name="T35" fmla="*/ 47 h 240"/>
                <a:gd name="T36" fmla="*/ 26 w 76"/>
                <a:gd name="T37" fmla="*/ 25 h 240"/>
                <a:gd name="T38" fmla="*/ 0 w 76"/>
                <a:gd name="T39" fmla="*/ 2 h 240"/>
                <a:gd name="T40" fmla="*/ 1 w 76"/>
                <a:gd name="T41" fmla="*/ 1 h 240"/>
                <a:gd name="T42" fmla="*/ 5 w 76"/>
                <a:gd name="T43" fmla="*/ 0 h 240"/>
                <a:gd name="T44" fmla="*/ 11 w 76"/>
                <a:gd name="T45" fmla="*/ 0 h 240"/>
                <a:gd name="T46" fmla="*/ 20 w 76"/>
                <a:gd name="T47" fmla="*/ 1 h 2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6"/>
                <a:gd name="T73" fmla="*/ 0 h 240"/>
                <a:gd name="T74" fmla="*/ 76 w 76"/>
                <a:gd name="T75" fmla="*/ 240 h 2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6" h="240">
                  <a:moveTo>
                    <a:pt x="20" y="1"/>
                  </a:moveTo>
                  <a:lnTo>
                    <a:pt x="41" y="24"/>
                  </a:lnTo>
                  <a:lnTo>
                    <a:pt x="57" y="46"/>
                  </a:lnTo>
                  <a:lnTo>
                    <a:pt x="67" y="68"/>
                  </a:lnTo>
                  <a:lnTo>
                    <a:pt x="74" y="90"/>
                  </a:lnTo>
                  <a:lnTo>
                    <a:pt x="76" y="114"/>
                  </a:lnTo>
                  <a:lnTo>
                    <a:pt x="75" y="139"/>
                  </a:lnTo>
                  <a:lnTo>
                    <a:pt x="71" y="166"/>
                  </a:lnTo>
                  <a:lnTo>
                    <a:pt x="65" y="195"/>
                  </a:lnTo>
                  <a:lnTo>
                    <a:pt x="43" y="240"/>
                  </a:lnTo>
                  <a:lnTo>
                    <a:pt x="30" y="240"/>
                  </a:lnTo>
                  <a:lnTo>
                    <a:pt x="53" y="194"/>
                  </a:lnTo>
                  <a:lnTo>
                    <a:pt x="60" y="168"/>
                  </a:lnTo>
                  <a:lnTo>
                    <a:pt x="65" y="143"/>
                  </a:lnTo>
                  <a:lnTo>
                    <a:pt x="66" y="117"/>
                  </a:lnTo>
                  <a:lnTo>
                    <a:pt x="64" y="93"/>
                  </a:lnTo>
                  <a:lnTo>
                    <a:pt x="57" y="70"/>
                  </a:lnTo>
                  <a:lnTo>
                    <a:pt x="44" y="47"/>
                  </a:lnTo>
                  <a:lnTo>
                    <a:pt x="26" y="25"/>
                  </a:lnTo>
                  <a:lnTo>
                    <a:pt x="0" y="2"/>
                  </a:lnTo>
                  <a:lnTo>
                    <a:pt x="1" y="1"/>
                  </a:lnTo>
                  <a:lnTo>
                    <a:pt x="5" y="0"/>
                  </a:lnTo>
                  <a:lnTo>
                    <a:pt x="11" y="0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rgbClr val="0033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Взаимоотношения с РСО</a:t>
            </a:r>
            <a:endParaRPr lang="ru-RU" dirty="0"/>
          </a:p>
        </p:txBody>
      </p:sp>
      <p:grpSp>
        <p:nvGrpSpPr>
          <p:cNvPr id="15365" name="Группа 470"/>
          <p:cNvGrpSpPr>
            <a:grpSpLocks/>
          </p:cNvGrpSpPr>
          <p:nvPr/>
        </p:nvGrpSpPr>
        <p:grpSpPr bwMode="auto">
          <a:xfrm>
            <a:off x="1619250" y="1717998"/>
            <a:ext cx="1995488" cy="1350962"/>
            <a:chOff x="2557463" y="908720"/>
            <a:chExt cx="1203326" cy="774700"/>
          </a:xfrm>
        </p:grpSpPr>
        <p:sp>
          <p:nvSpPr>
            <p:cNvPr id="15386" name="Freeform 351"/>
            <p:cNvSpPr>
              <a:spLocks/>
            </p:cNvSpPr>
            <p:nvPr/>
          </p:nvSpPr>
          <p:spPr bwMode="auto">
            <a:xfrm>
              <a:off x="3094038" y="908720"/>
              <a:ext cx="65088" cy="774700"/>
            </a:xfrm>
            <a:custGeom>
              <a:avLst/>
              <a:gdLst>
                <a:gd name="T0" fmla="*/ 83 w 83"/>
                <a:gd name="T1" fmla="*/ 21 h 977"/>
                <a:gd name="T2" fmla="*/ 0 w 83"/>
                <a:gd name="T3" fmla="*/ 0 h 977"/>
                <a:gd name="T4" fmla="*/ 0 w 83"/>
                <a:gd name="T5" fmla="*/ 977 h 977"/>
                <a:gd name="T6" fmla="*/ 83 w 83"/>
                <a:gd name="T7" fmla="*/ 977 h 977"/>
                <a:gd name="T8" fmla="*/ 83 w 83"/>
                <a:gd name="T9" fmla="*/ 21 h 9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977"/>
                <a:gd name="T17" fmla="*/ 83 w 83"/>
                <a:gd name="T18" fmla="*/ 977 h 9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977">
                  <a:moveTo>
                    <a:pt x="83" y="21"/>
                  </a:moveTo>
                  <a:lnTo>
                    <a:pt x="0" y="0"/>
                  </a:lnTo>
                  <a:lnTo>
                    <a:pt x="0" y="977"/>
                  </a:lnTo>
                  <a:lnTo>
                    <a:pt x="83" y="977"/>
                  </a:lnTo>
                  <a:lnTo>
                    <a:pt x="83" y="21"/>
                  </a:lnTo>
                  <a:close/>
                </a:path>
              </a:pathLst>
            </a:custGeom>
            <a:solidFill>
              <a:srgbClr val="B5A8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7" name="Freeform 352"/>
            <p:cNvSpPr>
              <a:spLocks/>
            </p:cNvSpPr>
            <p:nvPr/>
          </p:nvSpPr>
          <p:spPr bwMode="auto">
            <a:xfrm>
              <a:off x="2557463" y="913482"/>
              <a:ext cx="541338" cy="768350"/>
            </a:xfrm>
            <a:custGeom>
              <a:avLst/>
              <a:gdLst>
                <a:gd name="T0" fmla="*/ 636 w 680"/>
                <a:gd name="T1" fmla="*/ 0 h 967"/>
                <a:gd name="T2" fmla="*/ 548 w 680"/>
                <a:gd name="T3" fmla="*/ 2 h 967"/>
                <a:gd name="T4" fmla="*/ 465 w 680"/>
                <a:gd name="T5" fmla="*/ 6 h 967"/>
                <a:gd name="T6" fmla="*/ 382 w 680"/>
                <a:gd name="T7" fmla="*/ 9 h 967"/>
                <a:gd name="T8" fmla="*/ 298 w 680"/>
                <a:gd name="T9" fmla="*/ 13 h 967"/>
                <a:gd name="T10" fmla="*/ 217 w 680"/>
                <a:gd name="T11" fmla="*/ 17 h 967"/>
                <a:gd name="T12" fmla="*/ 136 w 680"/>
                <a:gd name="T13" fmla="*/ 19 h 967"/>
                <a:gd name="T14" fmla="*/ 54 w 680"/>
                <a:gd name="T15" fmla="*/ 23 h 967"/>
                <a:gd name="T16" fmla="*/ 11 w 680"/>
                <a:gd name="T17" fmla="*/ 83 h 967"/>
                <a:gd name="T18" fmla="*/ 10 w 680"/>
                <a:gd name="T19" fmla="*/ 199 h 967"/>
                <a:gd name="T20" fmla="*/ 8 w 680"/>
                <a:gd name="T21" fmla="*/ 316 h 967"/>
                <a:gd name="T22" fmla="*/ 6 w 680"/>
                <a:gd name="T23" fmla="*/ 432 h 967"/>
                <a:gd name="T24" fmla="*/ 4 w 680"/>
                <a:gd name="T25" fmla="*/ 550 h 967"/>
                <a:gd name="T26" fmla="*/ 4 w 680"/>
                <a:gd name="T27" fmla="*/ 669 h 967"/>
                <a:gd name="T28" fmla="*/ 2 w 680"/>
                <a:gd name="T29" fmla="*/ 787 h 967"/>
                <a:gd name="T30" fmla="*/ 0 w 680"/>
                <a:gd name="T31" fmla="*/ 907 h 967"/>
                <a:gd name="T32" fmla="*/ 41 w 680"/>
                <a:gd name="T33" fmla="*/ 967 h 967"/>
                <a:gd name="T34" fmla="*/ 124 w 680"/>
                <a:gd name="T35" fmla="*/ 967 h 967"/>
                <a:gd name="T36" fmla="*/ 207 w 680"/>
                <a:gd name="T37" fmla="*/ 967 h 967"/>
                <a:gd name="T38" fmla="*/ 293 w 680"/>
                <a:gd name="T39" fmla="*/ 967 h 967"/>
                <a:gd name="T40" fmla="*/ 378 w 680"/>
                <a:gd name="T41" fmla="*/ 967 h 967"/>
                <a:gd name="T42" fmla="*/ 463 w 680"/>
                <a:gd name="T43" fmla="*/ 967 h 967"/>
                <a:gd name="T44" fmla="*/ 548 w 680"/>
                <a:gd name="T45" fmla="*/ 967 h 967"/>
                <a:gd name="T46" fmla="*/ 636 w 680"/>
                <a:gd name="T47" fmla="*/ 967 h 967"/>
                <a:gd name="T48" fmla="*/ 680 w 680"/>
                <a:gd name="T49" fmla="*/ 905 h 967"/>
                <a:gd name="T50" fmla="*/ 680 w 680"/>
                <a:gd name="T51" fmla="*/ 781 h 967"/>
                <a:gd name="T52" fmla="*/ 680 w 680"/>
                <a:gd name="T53" fmla="*/ 659 h 967"/>
                <a:gd name="T54" fmla="*/ 680 w 680"/>
                <a:gd name="T55" fmla="*/ 537 h 967"/>
                <a:gd name="T56" fmla="*/ 680 w 680"/>
                <a:gd name="T57" fmla="*/ 417 h 967"/>
                <a:gd name="T58" fmla="*/ 680 w 680"/>
                <a:gd name="T59" fmla="*/ 296 h 967"/>
                <a:gd name="T60" fmla="*/ 680 w 680"/>
                <a:gd name="T61" fmla="*/ 178 h 967"/>
                <a:gd name="T62" fmla="*/ 680 w 680"/>
                <a:gd name="T63" fmla="*/ 58 h 9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80"/>
                <a:gd name="T97" fmla="*/ 0 h 967"/>
                <a:gd name="T98" fmla="*/ 680 w 680"/>
                <a:gd name="T99" fmla="*/ 967 h 96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80" h="967">
                  <a:moveTo>
                    <a:pt x="680" y="0"/>
                  </a:moveTo>
                  <a:lnTo>
                    <a:pt x="636" y="0"/>
                  </a:lnTo>
                  <a:lnTo>
                    <a:pt x="593" y="0"/>
                  </a:lnTo>
                  <a:lnTo>
                    <a:pt x="548" y="2"/>
                  </a:lnTo>
                  <a:lnTo>
                    <a:pt x="508" y="4"/>
                  </a:lnTo>
                  <a:lnTo>
                    <a:pt x="465" y="6"/>
                  </a:lnTo>
                  <a:lnTo>
                    <a:pt x="422" y="8"/>
                  </a:lnTo>
                  <a:lnTo>
                    <a:pt x="382" y="9"/>
                  </a:lnTo>
                  <a:lnTo>
                    <a:pt x="341" y="13"/>
                  </a:lnTo>
                  <a:lnTo>
                    <a:pt x="298" y="13"/>
                  </a:lnTo>
                  <a:lnTo>
                    <a:pt x="258" y="15"/>
                  </a:lnTo>
                  <a:lnTo>
                    <a:pt x="217" y="17"/>
                  </a:lnTo>
                  <a:lnTo>
                    <a:pt x="176" y="19"/>
                  </a:lnTo>
                  <a:lnTo>
                    <a:pt x="136" y="19"/>
                  </a:lnTo>
                  <a:lnTo>
                    <a:pt x="95" y="21"/>
                  </a:lnTo>
                  <a:lnTo>
                    <a:pt x="54" y="23"/>
                  </a:lnTo>
                  <a:lnTo>
                    <a:pt x="13" y="27"/>
                  </a:lnTo>
                  <a:lnTo>
                    <a:pt x="11" y="83"/>
                  </a:lnTo>
                  <a:lnTo>
                    <a:pt x="10" y="141"/>
                  </a:lnTo>
                  <a:lnTo>
                    <a:pt x="10" y="199"/>
                  </a:lnTo>
                  <a:lnTo>
                    <a:pt x="10" y="258"/>
                  </a:lnTo>
                  <a:lnTo>
                    <a:pt x="8" y="316"/>
                  </a:lnTo>
                  <a:lnTo>
                    <a:pt x="6" y="374"/>
                  </a:lnTo>
                  <a:lnTo>
                    <a:pt x="6" y="432"/>
                  </a:lnTo>
                  <a:lnTo>
                    <a:pt x="6" y="492"/>
                  </a:lnTo>
                  <a:lnTo>
                    <a:pt x="4" y="550"/>
                  </a:lnTo>
                  <a:lnTo>
                    <a:pt x="4" y="610"/>
                  </a:lnTo>
                  <a:lnTo>
                    <a:pt x="4" y="669"/>
                  </a:lnTo>
                  <a:lnTo>
                    <a:pt x="4" y="729"/>
                  </a:lnTo>
                  <a:lnTo>
                    <a:pt x="2" y="787"/>
                  </a:lnTo>
                  <a:lnTo>
                    <a:pt x="2" y="847"/>
                  </a:lnTo>
                  <a:lnTo>
                    <a:pt x="0" y="907"/>
                  </a:lnTo>
                  <a:lnTo>
                    <a:pt x="0" y="967"/>
                  </a:lnTo>
                  <a:lnTo>
                    <a:pt x="41" y="967"/>
                  </a:lnTo>
                  <a:lnTo>
                    <a:pt x="81" y="967"/>
                  </a:lnTo>
                  <a:lnTo>
                    <a:pt x="124" y="967"/>
                  </a:lnTo>
                  <a:lnTo>
                    <a:pt x="167" y="967"/>
                  </a:lnTo>
                  <a:lnTo>
                    <a:pt x="207" y="967"/>
                  </a:lnTo>
                  <a:lnTo>
                    <a:pt x="250" y="967"/>
                  </a:lnTo>
                  <a:lnTo>
                    <a:pt x="293" y="967"/>
                  </a:lnTo>
                  <a:lnTo>
                    <a:pt x="337" y="967"/>
                  </a:lnTo>
                  <a:lnTo>
                    <a:pt x="378" y="967"/>
                  </a:lnTo>
                  <a:lnTo>
                    <a:pt x="421" y="967"/>
                  </a:lnTo>
                  <a:lnTo>
                    <a:pt x="463" y="967"/>
                  </a:lnTo>
                  <a:lnTo>
                    <a:pt x="506" y="967"/>
                  </a:lnTo>
                  <a:lnTo>
                    <a:pt x="548" y="967"/>
                  </a:lnTo>
                  <a:lnTo>
                    <a:pt x="593" y="967"/>
                  </a:lnTo>
                  <a:lnTo>
                    <a:pt x="636" y="967"/>
                  </a:lnTo>
                  <a:lnTo>
                    <a:pt x="680" y="967"/>
                  </a:lnTo>
                  <a:lnTo>
                    <a:pt x="680" y="905"/>
                  </a:lnTo>
                  <a:lnTo>
                    <a:pt x="680" y="843"/>
                  </a:lnTo>
                  <a:lnTo>
                    <a:pt x="680" y="781"/>
                  </a:lnTo>
                  <a:lnTo>
                    <a:pt x="680" y="721"/>
                  </a:lnTo>
                  <a:lnTo>
                    <a:pt x="680" y="659"/>
                  </a:lnTo>
                  <a:lnTo>
                    <a:pt x="680" y="599"/>
                  </a:lnTo>
                  <a:lnTo>
                    <a:pt x="680" y="537"/>
                  </a:lnTo>
                  <a:lnTo>
                    <a:pt x="680" y="479"/>
                  </a:lnTo>
                  <a:lnTo>
                    <a:pt x="680" y="417"/>
                  </a:lnTo>
                  <a:lnTo>
                    <a:pt x="680" y="356"/>
                  </a:lnTo>
                  <a:lnTo>
                    <a:pt x="680" y="296"/>
                  </a:lnTo>
                  <a:lnTo>
                    <a:pt x="680" y="238"/>
                  </a:lnTo>
                  <a:lnTo>
                    <a:pt x="680" y="178"/>
                  </a:lnTo>
                  <a:lnTo>
                    <a:pt x="680" y="118"/>
                  </a:lnTo>
                  <a:lnTo>
                    <a:pt x="680" y="58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9185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8" name="Freeform 353"/>
            <p:cNvSpPr>
              <a:spLocks/>
            </p:cNvSpPr>
            <p:nvPr/>
          </p:nvSpPr>
          <p:spPr bwMode="auto">
            <a:xfrm>
              <a:off x="2574926" y="938882"/>
              <a:ext cx="517525" cy="717550"/>
            </a:xfrm>
            <a:custGeom>
              <a:avLst/>
              <a:gdLst>
                <a:gd name="T0" fmla="*/ 609 w 652"/>
                <a:gd name="T1" fmla="*/ 0 h 903"/>
                <a:gd name="T2" fmla="*/ 527 w 652"/>
                <a:gd name="T3" fmla="*/ 2 h 903"/>
                <a:gd name="T4" fmla="*/ 446 w 652"/>
                <a:gd name="T5" fmla="*/ 4 h 903"/>
                <a:gd name="T6" fmla="*/ 369 w 652"/>
                <a:gd name="T7" fmla="*/ 8 h 903"/>
                <a:gd name="T8" fmla="*/ 289 w 652"/>
                <a:gd name="T9" fmla="*/ 9 h 903"/>
                <a:gd name="T10" fmla="*/ 208 w 652"/>
                <a:gd name="T11" fmla="*/ 13 h 903"/>
                <a:gd name="T12" fmla="*/ 128 w 652"/>
                <a:gd name="T13" fmla="*/ 17 h 903"/>
                <a:gd name="T14" fmla="*/ 51 w 652"/>
                <a:gd name="T15" fmla="*/ 21 h 903"/>
                <a:gd name="T16" fmla="*/ 12 w 652"/>
                <a:gd name="T17" fmla="*/ 75 h 903"/>
                <a:gd name="T18" fmla="*/ 10 w 652"/>
                <a:gd name="T19" fmla="*/ 184 h 903"/>
                <a:gd name="T20" fmla="*/ 10 w 652"/>
                <a:gd name="T21" fmla="*/ 294 h 903"/>
                <a:gd name="T22" fmla="*/ 10 w 652"/>
                <a:gd name="T23" fmla="*/ 403 h 903"/>
                <a:gd name="T24" fmla="*/ 8 w 652"/>
                <a:gd name="T25" fmla="*/ 513 h 903"/>
                <a:gd name="T26" fmla="*/ 4 w 652"/>
                <a:gd name="T27" fmla="*/ 624 h 903"/>
                <a:gd name="T28" fmla="*/ 2 w 652"/>
                <a:gd name="T29" fmla="*/ 734 h 903"/>
                <a:gd name="T30" fmla="*/ 0 w 652"/>
                <a:gd name="T31" fmla="*/ 845 h 903"/>
                <a:gd name="T32" fmla="*/ 39 w 652"/>
                <a:gd name="T33" fmla="*/ 903 h 903"/>
                <a:gd name="T34" fmla="*/ 120 w 652"/>
                <a:gd name="T35" fmla="*/ 903 h 903"/>
                <a:gd name="T36" fmla="*/ 202 w 652"/>
                <a:gd name="T37" fmla="*/ 903 h 903"/>
                <a:gd name="T38" fmla="*/ 283 w 652"/>
                <a:gd name="T39" fmla="*/ 903 h 903"/>
                <a:gd name="T40" fmla="*/ 363 w 652"/>
                <a:gd name="T41" fmla="*/ 903 h 903"/>
                <a:gd name="T42" fmla="*/ 444 w 652"/>
                <a:gd name="T43" fmla="*/ 903 h 903"/>
                <a:gd name="T44" fmla="*/ 526 w 652"/>
                <a:gd name="T45" fmla="*/ 903 h 903"/>
                <a:gd name="T46" fmla="*/ 609 w 652"/>
                <a:gd name="T47" fmla="*/ 903 h 903"/>
                <a:gd name="T48" fmla="*/ 652 w 652"/>
                <a:gd name="T49" fmla="*/ 845 h 903"/>
                <a:gd name="T50" fmla="*/ 652 w 652"/>
                <a:gd name="T51" fmla="*/ 729 h 903"/>
                <a:gd name="T52" fmla="*/ 652 w 652"/>
                <a:gd name="T53" fmla="*/ 612 h 903"/>
                <a:gd name="T54" fmla="*/ 652 w 652"/>
                <a:gd name="T55" fmla="*/ 500 h 903"/>
                <a:gd name="T56" fmla="*/ 652 w 652"/>
                <a:gd name="T57" fmla="*/ 387 h 903"/>
                <a:gd name="T58" fmla="*/ 652 w 652"/>
                <a:gd name="T59" fmla="*/ 275 h 903"/>
                <a:gd name="T60" fmla="*/ 652 w 652"/>
                <a:gd name="T61" fmla="*/ 165 h 903"/>
                <a:gd name="T62" fmla="*/ 652 w 652"/>
                <a:gd name="T63" fmla="*/ 54 h 90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52"/>
                <a:gd name="T97" fmla="*/ 0 h 903"/>
                <a:gd name="T98" fmla="*/ 652 w 652"/>
                <a:gd name="T99" fmla="*/ 903 h 90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52" h="903">
                  <a:moveTo>
                    <a:pt x="652" y="0"/>
                  </a:moveTo>
                  <a:lnTo>
                    <a:pt x="609" y="0"/>
                  </a:lnTo>
                  <a:lnTo>
                    <a:pt x="568" y="2"/>
                  </a:lnTo>
                  <a:lnTo>
                    <a:pt x="527" y="2"/>
                  </a:lnTo>
                  <a:lnTo>
                    <a:pt x="487" y="4"/>
                  </a:lnTo>
                  <a:lnTo>
                    <a:pt x="446" y="4"/>
                  </a:lnTo>
                  <a:lnTo>
                    <a:pt x="407" y="6"/>
                  </a:lnTo>
                  <a:lnTo>
                    <a:pt x="369" y="8"/>
                  </a:lnTo>
                  <a:lnTo>
                    <a:pt x="330" y="9"/>
                  </a:lnTo>
                  <a:lnTo>
                    <a:pt x="289" y="9"/>
                  </a:lnTo>
                  <a:lnTo>
                    <a:pt x="248" y="13"/>
                  </a:lnTo>
                  <a:lnTo>
                    <a:pt x="208" y="13"/>
                  </a:lnTo>
                  <a:lnTo>
                    <a:pt x="169" y="17"/>
                  </a:lnTo>
                  <a:lnTo>
                    <a:pt x="128" y="17"/>
                  </a:lnTo>
                  <a:lnTo>
                    <a:pt x="89" y="19"/>
                  </a:lnTo>
                  <a:lnTo>
                    <a:pt x="51" y="21"/>
                  </a:lnTo>
                  <a:lnTo>
                    <a:pt x="14" y="23"/>
                  </a:lnTo>
                  <a:lnTo>
                    <a:pt x="12" y="75"/>
                  </a:lnTo>
                  <a:lnTo>
                    <a:pt x="12" y="132"/>
                  </a:lnTo>
                  <a:lnTo>
                    <a:pt x="10" y="184"/>
                  </a:lnTo>
                  <a:lnTo>
                    <a:pt x="10" y="240"/>
                  </a:lnTo>
                  <a:lnTo>
                    <a:pt x="10" y="294"/>
                  </a:lnTo>
                  <a:lnTo>
                    <a:pt x="10" y="349"/>
                  </a:lnTo>
                  <a:lnTo>
                    <a:pt x="10" y="403"/>
                  </a:lnTo>
                  <a:lnTo>
                    <a:pt x="10" y="459"/>
                  </a:lnTo>
                  <a:lnTo>
                    <a:pt x="8" y="513"/>
                  </a:lnTo>
                  <a:lnTo>
                    <a:pt x="6" y="570"/>
                  </a:lnTo>
                  <a:lnTo>
                    <a:pt x="4" y="624"/>
                  </a:lnTo>
                  <a:lnTo>
                    <a:pt x="4" y="680"/>
                  </a:lnTo>
                  <a:lnTo>
                    <a:pt x="2" y="734"/>
                  </a:lnTo>
                  <a:lnTo>
                    <a:pt x="2" y="791"/>
                  </a:lnTo>
                  <a:lnTo>
                    <a:pt x="0" y="845"/>
                  </a:lnTo>
                  <a:lnTo>
                    <a:pt x="0" y="903"/>
                  </a:lnTo>
                  <a:lnTo>
                    <a:pt x="39" y="903"/>
                  </a:lnTo>
                  <a:lnTo>
                    <a:pt x="80" y="903"/>
                  </a:lnTo>
                  <a:lnTo>
                    <a:pt x="120" y="903"/>
                  </a:lnTo>
                  <a:lnTo>
                    <a:pt x="161" y="903"/>
                  </a:lnTo>
                  <a:lnTo>
                    <a:pt x="202" y="903"/>
                  </a:lnTo>
                  <a:lnTo>
                    <a:pt x="243" y="903"/>
                  </a:lnTo>
                  <a:lnTo>
                    <a:pt x="283" y="903"/>
                  </a:lnTo>
                  <a:lnTo>
                    <a:pt x="324" y="903"/>
                  </a:lnTo>
                  <a:lnTo>
                    <a:pt x="363" y="903"/>
                  </a:lnTo>
                  <a:lnTo>
                    <a:pt x="403" y="903"/>
                  </a:lnTo>
                  <a:lnTo>
                    <a:pt x="444" y="903"/>
                  </a:lnTo>
                  <a:lnTo>
                    <a:pt x="485" y="903"/>
                  </a:lnTo>
                  <a:lnTo>
                    <a:pt x="526" y="903"/>
                  </a:lnTo>
                  <a:lnTo>
                    <a:pt x="566" y="903"/>
                  </a:lnTo>
                  <a:lnTo>
                    <a:pt x="609" y="903"/>
                  </a:lnTo>
                  <a:lnTo>
                    <a:pt x="652" y="903"/>
                  </a:lnTo>
                  <a:lnTo>
                    <a:pt x="652" y="845"/>
                  </a:lnTo>
                  <a:lnTo>
                    <a:pt x="652" y="787"/>
                  </a:lnTo>
                  <a:lnTo>
                    <a:pt x="652" y="729"/>
                  </a:lnTo>
                  <a:lnTo>
                    <a:pt x="652" y="670"/>
                  </a:lnTo>
                  <a:lnTo>
                    <a:pt x="652" y="612"/>
                  </a:lnTo>
                  <a:lnTo>
                    <a:pt x="652" y="556"/>
                  </a:lnTo>
                  <a:lnTo>
                    <a:pt x="652" y="500"/>
                  </a:lnTo>
                  <a:lnTo>
                    <a:pt x="652" y="446"/>
                  </a:lnTo>
                  <a:lnTo>
                    <a:pt x="652" y="387"/>
                  </a:lnTo>
                  <a:lnTo>
                    <a:pt x="652" y="331"/>
                  </a:lnTo>
                  <a:lnTo>
                    <a:pt x="652" y="275"/>
                  </a:lnTo>
                  <a:lnTo>
                    <a:pt x="652" y="221"/>
                  </a:lnTo>
                  <a:lnTo>
                    <a:pt x="652" y="165"/>
                  </a:lnTo>
                  <a:lnTo>
                    <a:pt x="652" y="110"/>
                  </a:lnTo>
                  <a:lnTo>
                    <a:pt x="652" y="54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0F0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9" name="Freeform 354"/>
            <p:cNvSpPr>
              <a:spLocks/>
            </p:cNvSpPr>
            <p:nvPr/>
          </p:nvSpPr>
          <p:spPr bwMode="auto">
            <a:xfrm>
              <a:off x="2584451" y="969045"/>
              <a:ext cx="508000" cy="26988"/>
            </a:xfrm>
            <a:custGeom>
              <a:avLst/>
              <a:gdLst>
                <a:gd name="T0" fmla="*/ 640 w 640"/>
                <a:gd name="T1" fmla="*/ 0 h 34"/>
                <a:gd name="T2" fmla="*/ 597 w 640"/>
                <a:gd name="T3" fmla="*/ 0 h 34"/>
                <a:gd name="T4" fmla="*/ 556 w 640"/>
                <a:gd name="T5" fmla="*/ 0 h 34"/>
                <a:gd name="T6" fmla="*/ 515 w 640"/>
                <a:gd name="T7" fmla="*/ 2 h 34"/>
                <a:gd name="T8" fmla="*/ 475 w 640"/>
                <a:gd name="T9" fmla="*/ 3 h 34"/>
                <a:gd name="T10" fmla="*/ 434 w 640"/>
                <a:gd name="T11" fmla="*/ 3 h 34"/>
                <a:gd name="T12" fmla="*/ 395 w 640"/>
                <a:gd name="T13" fmla="*/ 7 h 34"/>
                <a:gd name="T14" fmla="*/ 357 w 640"/>
                <a:gd name="T15" fmla="*/ 7 h 34"/>
                <a:gd name="T16" fmla="*/ 318 w 640"/>
                <a:gd name="T17" fmla="*/ 11 h 34"/>
                <a:gd name="T18" fmla="*/ 277 w 640"/>
                <a:gd name="T19" fmla="*/ 11 h 34"/>
                <a:gd name="T20" fmla="*/ 236 w 640"/>
                <a:gd name="T21" fmla="*/ 11 h 34"/>
                <a:gd name="T22" fmla="*/ 196 w 640"/>
                <a:gd name="T23" fmla="*/ 13 h 34"/>
                <a:gd name="T24" fmla="*/ 157 w 640"/>
                <a:gd name="T25" fmla="*/ 15 h 34"/>
                <a:gd name="T26" fmla="*/ 116 w 640"/>
                <a:gd name="T27" fmla="*/ 15 h 34"/>
                <a:gd name="T28" fmla="*/ 77 w 640"/>
                <a:gd name="T29" fmla="*/ 17 h 34"/>
                <a:gd name="T30" fmla="*/ 39 w 640"/>
                <a:gd name="T31" fmla="*/ 19 h 34"/>
                <a:gd name="T32" fmla="*/ 0 w 640"/>
                <a:gd name="T33" fmla="*/ 21 h 34"/>
                <a:gd name="T34" fmla="*/ 0 w 640"/>
                <a:gd name="T35" fmla="*/ 27 h 34"/>
                <a:gd name="T36" fmla="*/ 0 w 640"/>
                <a:gd name="T37" fmla="*/ 34 h 34"/>
                <a:gd name="T38" fmla="*/ 39 w 640"/>
                <a:gd name="T39" fmla="*/ 33 h 34"/>
                <a:gd name="T40" fmla="*/ 77 w 640"/>
                <a:gd name="T41" fmla="*/ 31 h 34"/>
                <a:gd name="T42" fmla="*/ 116 w 640"/>
                <a:gd name="T43" fmla="*/ 29 h 34"/>
                <a:gd name="T44" fmla="*/ 157 w 640"/>
                <a:gd name="T45" fmla="*/ 29 h 34"/>
                <a:gd name="T46" fmla="*/ 196 w 640"/>
                <a:gd name="T47" fmla="*/ 27 h 34"/>
                <a:gd name="T48" fmla="*/ 236 w 640"/>
                <a:gd name="T49" fmla="*/ 25 h 34"/>
                <a:gd name="T50" fmla="*/ 277 w 640"/>
                <a:gd name="T51" fmla="*/ 23 h 34"/>
                <a:gd name="T52" fmla="*/ 318 w 640"/>
                <a:gd name="T53" fmla="*/ 23 h 34"/>
                <a:gd name="T54" fmla="*/ 357 w 640"/>
                <a:gd name="T55" fmla="*/ 21 h 34"/>
                <a:gd name="T56" fmla="*/ 395 w 640"/>
                <a:gd name="T57" fmla="*/ 19 h 34"/>
                <a:gd name="T58" fmla="*/ 434 w 640"/>
                <a:gd name="T59" fmla="*/ 17 h 34"/>
                <a:gd name="T60" fmla="*/ 475 w 640"/>
                <a:gd name="T61" fmla="*/ 17 h 34"/>
                <a:gd name="T62" fmla="*/ 515 w 640"/>
                <a:gd name="T63" fmla="*/ 15 h 34"/>
                <a:gd name="T64" fmla="*/ 556 w 640"/>
                <a:gd name="T65" fmla="*/ 13 h 34"/>
                <a:gd name="T66" fmla="*/ 597 w 640"/>
                <a:gd name="T67" fmla="*/ 13 h 34"/>
                <a:gd name="T68" fmla="*/ 640 w 640"/>
                <a:gd name="T69" fmla="*/ 13 h 34"/>
                <a:gd name="T70" fmla="*/ 640 w 640"/>
                <a:gd name="T71" fmla="*/ 3 h 34"/>
                <a:gd name="T72" fmla="*/ 640 w 640"/>
                <a:gd name="T73" fmla="*/ 0 h 3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0"/>
                <a:gd name="T112" fmla="*/ 0 h 34"/>
                <a:gd name="T113" fmla="*/ 640 w 640"/>
                <a:gd name="T114" fmla="*/ 34 h 3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0" h="34">
                  <a:moveTo>
                    <a:pt x="640" y="0"/>
                  </a:moveTo>
                  <a:lnTo>
                    <a:pt x="597" y="0"/>
                  </a:lnTo>
                  <a:lnTo>
                    <a:pt x="556" y="0"/>
                  </a:lnTo>
                  <a:lnTo>
                    <a:pt x="515" y="2"/>
                  </a:lnTo>
                  <a:lnTo>
                    <a:pt x="475" y="3"/>
                  </a:lnTo>
                  <a:lnTo>
                    <a:pt x="434" y="3"/>
                  </a:lnTo>
                  <a:lnTo>
                    <a:pt x="395" y="7"/>
                  </a:lnTo>
                  <a:lnTo>
                    <a:pt x="357" y="7"/>
                  </a:lnTo>
                  <a:lnTo>
                    <a:pt x="318" y="11"/>
                  </a:lnTo>
                  <a:lnTo>
                    <a:pt x="277" y="11"/>
                  </a:lnTo>
                  <a:lnTo>
                    <a:pt x="236" y="11"/>
                  </a:lnTo>
                  <a:lnTo>
                    <a:pt x="196" y="13"/>
                  </a:lnTo>
                  <a:lnTo>
                    <a:pt x="157" y="15"/>
                  </a:lnTo>
                  <a:lnTo>
                    <a:pt x="116" y="15"/>
                  </a:lnTo>
                  <a:lnTo>
                    <a:pt x="77" y="17"/>
                  </a:lnTo>
                  <a:lnTo>
                    <a:pt x="39" y="19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39" y="33"/>
                  </a:lnTo>
                  <a:lnTo>
                    <a:pt x="77" y="31"/>
                  </a:lnTo>
                  <a:lnTo>
                    <a:pt x="116" y="29"/>
                  </a:lnTo>
                  <a:lnTo>
                    <a:pt x="157" y="29"/>
                  </a:lnTo>
                  <a:lnTo>
                    <a:pt x="196" y="27"/>
                  </a:lnTo>
                  <a:lnTo>
                    <a:pt x="236" y="25"/>
                  </a:lnTo>
                  <a:lnTo>
                    <a:pt x="277" y="23"/>
                  </a:lnTo>
                  <a:lnTo>
                    <a:pt x="318" y="23"/>
                  </a:lnTo>
                  <a:lnTo>
                    <a:pt x="357" y="21"/>
                  </a:lnTo>
                  <a:lnTo>
                    <a:pt x="395" y="19"/>
                  </a:lnTo>
                  <a:lnTo>
                    <a:pt x="434" y="17"/>
                  </a:lnTo>
                  <a:lnTo>
                    <a:pt x="475" y="17"/>
                  </a:lnTo>
                  <a:lnTo>
                    <a:pt x="515" y="15"/>
                  </a:lnTo>
                  <a:lnTo>
                    <a:pt x="556" y="13"/>
                  </a:lnTo>
                  <a:lnTo>
                    <a:pt x="597" y="13"/>
                  </a:lnTo>
                  <a:lnTo>
                    <a:pt x="640" y="13"/>
                  </a:lnTo>
                  <a:lnTo>
                    <a:pt x="640" y="3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0" name="Freeform 355"/>
            <p:cNvSpPr>
              <a:spLocks/>
            </p:cNvSpPr>
            <p:nvPr/>
          </p:nvSpPr>
          <p:spPr bwMode="auto">
            <a:xfrm>
              <a:off x="2584451" y="1015082"/>
              <a:ext cx="508000" cy="28575"/>
            </a:xfrm>
            <a:custGeom>
              <a:avLst/>
              <a:gdLst>
                <a:gd name="T0" fmla="*/ 640 w 640"/>
                <a:gd name="T1" fmla="*/ 0 h 37"/>
                <a:gd name="T2" fmla="*/ 597 w 640"/>
                <a:gd name="T3" fmla="*/ 0 h 37"/>
                <a:gd name="T4" fmla="*/ 556 w 640"/>
                <a:gd name="T5" fmla="*/ 2 h 37"/>
                <a:gd name="T6" fmla="*/ 515 w 640"/>
                <a:gd name="T7" fmla="*/ 4 h 37"/>
                <a:gd name="T8" fmla="*/ 475 w 640"/>
                <a:gd name="T9" fmla="*/ 6 h 37"/>
                <a:gd name="T10" fmla="*/ 434 w 640"/>
                <a:gd name="T11" fmla="*/ 6 h 37"/>
                <a:gd name="T12" fmla="*/ 395 w 640"/>
                <a:gd name="T13" fmla="*/ 7 h 37"/>
                <a:gd name="T14" fmla="*/ 357 w 640"/>
                <a:gd name="T15" fmla="*/ 9 h 37"/>
                <a:gd name="T16" fmla="*/ 318 w 640"/>
                <a:gd name="T17" fmla="*/ 11 h 37"/>
                <a:gd name="T18" fmla="*/ 277 w 640"/>
                <a:gd name="T19" fmla="*/ 11 h 37"/>
                <a:gd name="T20" fmla="*/ 236 w 640"/>
                <a:gd name="T21" fmla="*/ 13 h 37"/>
                <a:gd name="T22" fmla="*/ 196 w 640"/>
                <a:gd name="T23" fmla="*/ 15 h 37"/>
                <a:gd name="T24" fmla="*/ 157 w 640"/>
                <a:gd name="T25" fmla="*/ 17 h 37"/>
                <a:gd name="T26" fmla="*/ 116 w 640"/>
                <a:gd name="T27" fmla="*/ 17 h 37"/>
                <a:gd name="T28" fmla="*/ 77 w 640"/>
                <a:gd name="T29" fmla="*/ 19 h 37"/>
                <a:gd name="T30" fmla="*/ 39 w 640"/>
                <a:gd name="T31" fmla="*/ 21 h 37"/>
                <a:gd name="T32" fmla="*/ 0 w 640"/>
                <a:gd name="T33" fmla="*/ 23 h 37"/>
                <a:gd name="T34" fmla="*/ 0 w 640"/>
                <a:gd name="T35" fmla="*/ 29 h 37"/>
                <a:gd name="T36" fmla="*/ 0 w 640"/>
                <a:gd name="T37" fmla="*/ 37 h 37"/>
                <a:gd name="T38" fmla="*/ 39 w 640"/>
                <a:gd name="T39" fmla="*/ 35 h 37"/>
                <a:gd name="T40" fmla="*/ 77 w 640"/>
                <a:gd name="T41" fmla="*/ 33 h 37"/>
                <a:gd name="T42" fmla="*/ 116 w 640"/>
                <a:gd name="T43" fmla="*/ 31 h 37"/>
                <a:gd name="T44" fmla="*/ 157 w 640"/>
                <a:gd name="T45" fmla="*/ 31 h 37"/>
                <a:gd name="T46" fmla="*/ 196 w 640"/>
                <a:gd name="T47" fmla="*/ 29 h 37"/>
                <a:gd name="T48" fmla="*/ 236 w 640"/>
                <a:gd name="T49" fmla="*/ 27 h 37"/>
                <a:gd name="T50" fmla="*/ 277 w 640"/>
                <a:gd name="T51" fmla="*/ 25 h 37"/>
                <a:gd name="T52" fmla="*/ 318 w 640"/>
                <a:gd name="T53" fmla="*/ 25 h 37"/>
                <a:gd name="T54" fmla="*/ 357 w 640"/>
                <a:gd name="T55" fmla="*/ 23 h 37"/>
                <a:gd name="T56" fmla="*/ 395 w 640"/>
                <a:gd name="T57" fmla="*/ 21 h 37"/>
                <a:gd name="T58" fmla="*/ 434 w 640"/>
                <a:gd name="T59" fmla="*/ 19 h 37"/>
                <a:gd name="T60" fmla="*/ 475 w 640"/>
                <a:gd name="T61" fmla="*/ 19 h 37"/>
                <a:gd name="T62" fmla="*/ 515 w 640"/>
                <a:gd name="T63" fmla="*/ 17 h 37"/>
                <a:gd name="T64" fmla="*/ 556 w 640"/>
                <a:gd name="T65" fmla="*/ 15 h 37"/>
                <a:gd name="T66" fmla="*/ 597 w 640"/>
                <a:gd name="T67" fmla="*/ 13 h 37"/>
                <a:gd name="T68" fmla="*/ 640 w 640"/>
                <a:gd name="T69" fmla="*/ 13 h 37"/>
                <a:gd name="T70" fmla="*/ 640 w 640"/>
                <a:gd name="T71" fmla="*/ 7 h 37"/>
                <a:gd name="T72" fmla="*/ 640 w 640"/>
                <a:gd name="T73" fmla="*/ 0 h 3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0"/>
                <a:gd name="T112" fmla="*/ 0 h 37"/>
                <a:gd name="T113" fmla="*/ 640 w 640"/>
                <a:gd name="T114" fmla="*/ 37 h 3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0" h="37">
                  <a:moveTo>
                    <a:pt x="640" y="0"/>
                  </a:moveTo>
                  <a:lnTo>
                    <a:pt x="597" y="0"/>
                  </a:lnTo>
                  <a:lnTo>
                    <a:pt x="556" y="2"/>
                  </a:lnTo>
                  <a:lnTo>
                    <a:pt x="515" y="4"/>
                  </a:lnTo>
                  <a:lnTo>
                    <a:pt x="475" y="6"/>
                  </a:lnTo>
                  <a:lnTo>
                    <a:pt x="434" y="6"/>
                  </a:lnTo>
                  <a:lnTo>
                    <a:pt x="395" y="7"/>
                  </a:lnTo>
                  <a:lnTo>
                    <a:pt x="357" y="9"/>
                  </a:lnTo>
                  <a:lnTo>
                    <a:pt x="318" y="11"/>
                  </a:lnTo>
                  <a:lnTo>
                    <a:pt x="277" y="11"/>
                  </a:lnTo>
                  <a:lnTo>
                    <a:pt x="236" y="13"/>
                  </a:lnTo>
                  <a:lnTo>
                    <a:pt x="196" y="15"/>
                  </a:lnTo>
                  <a:lnTo>
                    <a:pt x="157" y="17"/>
                  </a:lnTo>
                  <a:lnTo>
                    <a:pt x="116" y="17"/>
                  </a:lnTo>
                  <a:lnTo>
                    <a:pt x="77" y="19"/>
                  </a:lnTo>
                  <a:lnTo>
                    <a:pt x="39" y="21"/>
                  </a:lnTo>
                  <a:lnTo>
                    <a:pt x="0" y="23"/>
                  </a:lnTo>
                  <a:lnTo>
                    <a:pt x="0" y="29"/>
                  </a:lnTo>
                  <a:lnTo>
                    <a:pt x="0" y="37"/>
                  </a:lnTo>
                  <a:lnTo>
                    <a:pt x="39" y="35"/>
                  </a:lnTo>
                  <a:lnTo>
                    <a:pt x="77" y="33"/>
                  </a:lnTo>
                  <a:lnTo>
                    <a:pt x="116" y="31"/>
                  </a:lnTo>
                  <a:lnTo>
                    <a:pt x="157" y="31"/>
                  </a:lnTo>
                  <a:lnTo>
                    <a:pt x="196" y="29"/>
                  </a:lnTo>
                  <a:lnTo>
                    <a:pt x="236" y="27"/>
                  </a:lnTo>
                  <a:lnTo>
                    <a:pt x="277" y="25"/>
                  </a:lnTo>
                  <a:lnTo>
                    <a:pt x="318" y="25"/>
                  </a:lnTo>
                  <a:lnTo>
                    <a:pt x="357" y="23"/>
                  </a:lnTo>
                  <a:lnTo>
                    <a:pt x="395" y="21"/>
                  </a:lnTo>
                  <a:lnTo>
                    <a:pt x="434" y="19"/>
                  </a:lnTo>
                  <a:lnTo>
                    <a:pt x="475" y="19"/>
                  </a:lnTo>
                  <a:lnTo>
                    <a:pt x="515" y="17"/>
                  </a:lnTo>
                  <a:lnTo>
                    <a:pt x="556" y="15"/>
                  </a:lnTo>
                  <a:lnTo>
                    <a:pt x="597" y="13"/>
                  </a:lnTo>
                  <a:lnTo>
                    <a:pt x="640" y="13"/>
                  </a:lnTo>
                  <a:lnTo>
                    <a:pt x="640" y="7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1" name="Freeform 356"/>
            <p:cNvSpPr>
              <a:spLocks/>
            </p:cNvSpPr>
            <p:nvPr/>
          </p:nvSpPr>
          <p:spPr bwMode="auto">
            <a:xfrm>
              <a:off x="2584451" y="1064295"/>
              <a:ext cx="508000" cy="26988"/>
            </a:xfrm>
            <a:custGeom>
              <a:avLst/>
              <a:gdLst>
                <a:gd name="T0" fmla="*/ 640 w 640"/>
                <a:gd name="T1" fmla="*/ 0 h 35"/>
                <a:gd name="T2" fmla="*/ 597 w 640"/>
                <a:gd name="T3" fmla="*/ 0 h 35"/>
                <a:gd name="T4" fmla="*/ 556 w 640"/>
                <a:gd name="T5" fmla="*/ 2 h 35"/>
                <a:gd name="T6" fmla="*/ 515 w 640"/>
                <a:gd name="T7" fmla="*/ 4 h 35"/>
                <a:gd name="T8" fmla="*/ 475 w 640"/>
                <a:gd name="T9" fmla="*/ 6 h 35"/>
                <a:gd name="T10" fmla="*/ 434 w 640"/>
                <a:gd name="T11" fmla="*/ 6 h 35"/>
                <a:gd name="T12" fmla="*/ 393 w 640"/>
                <a:gd name="T13" fmla="*/ 8 h 35"/>
                <a:gd name="T14" fmla="*/ 353 w 640"/>
                <a:gd name="T15" fmla="*/ 9 h 35"/>
                <a:gd name="T16" fmla="*/ 314 w 640"/>
                <a:gd name="T17" fmla="*/ 11 h 35"/>
                <a:gd name="T18" fmla="*/ 273 w 640"/>
                <a:gd name="T19" fmla="*/ 11 h 35"/>
                <a:gd name="T20" fmla="*/ 234 w 640"/>
                <a:gd name="T21" fmla="*/ 11 h 35"/>
                <a:gd name="T22" fmla="*/ 196 w 640"/>
                <a:gd name="T23" fmla="*/ 13 h 35"/>
                <a:gd name="T24" fmla="*/ 157 w 640"/>
                <a:gd name="T25" fmla="*/ 15 h 35"/>
                <a:gd name="T26" fmla="*/ 116 w 640"/>
                <a:gd name="T27" fmla="*/ 15 h 35"/>
                <a:gd name="T28" fmla="*/ 77 w 640"/>
                <a:gd name="T29" fmla="*/ 17 h 35"/>
                <a:gd name="T30" fmla="*/ 39 w 640"/>
                <a:gd name="T31" fmla="*/ 19 h 35"/>
                <a:gd name="T32" fmla="*/ 0 w 640"/>
                <a:gd name="T33" fmla="*/ 21 h 35"/>
                <a:gd name="T34" fmla="*/ 0 w 640"/>
                <a:gd name="T35" fmla="*/ 27 h 35"/>
                <a:gd name="T36" fmla="*/ 0 w 640"/>
                <a:gd name="T37" fmla="*/ 35 h 35"/>
                <a:gd name="T38" fmla="*/ 39 w 640"/>
                <a:gd name="T39" fmla="*/ 33 h 35"/>
                <a:gd name="T40" fmla="*/ 77 w 640"/>
                <a:gd name="T41" fmla="*/ 31 h 35"/>
                <a:gd name="T42" fmla="*/ 116 w 640"/>
                <a:gd name="T43" fmla="*/ 29 h 35"/>
                <a:gd name="T44" fmla="*/ 157 w 640"/>
                <a:gd name="T45" fmla="*/ 29 h 35"/>
                <a:gd name="T46" fmla="*/ 196 w 640"/>
                <a:gd name="T47" fmla="*/ 27 h 35"/>
                <a:gd name="T48" fmla="*/ 234 w 640"/>
                <a:gd name="T49" fmla="*/ 25 h 35"/>
                <a:gd name="T50" fmla="*/ 273 w 640"/>
                <a:gd name="T51" fmla="*/ 25 h 35"/>
                <a:gd name="T52" fmla="*/ 314 w 640"/>
                <a:gd name="T53" fmla="*/ 25 h 35"/>
                <a:gd name="T54" fmla="*/ 353 w 640"/>
                <a:gd name="T55" fmla="*/ 23 h 35"/>
                <a:gd name="T56" fmla="*/ 393 w 640"/>
                <a:gd name="T57" fmla="*/ 21 h 35"/>
                <a:gd name="T58" fmla="*/ 434 w 640"/>
                <a:gd name="T59" fmla="*/ 19 h 35"/>
                <a:gd name="T60" fmla="*/ 475 w 640"/>
                <a:gd name="T61" fmla="*/ 19 h 35"/>
                <a:gd name="T62" fmla="*/ 515 w 640"/>
                <a:gd name="T63" fmla="*/ 17 h 35"/>
                <a:gd name="T64" fmla="*/ 556 w 640"/>
                <a:gd name="T65" fmla="*/ 15 h 35"/>
                <a:gd name="T66" fmla="*/ 597 w 640"/>
                <a:gd name="T67" fmla="*/ 13 h 35"/>
                <a:gd name="T68" fmla="*/ 640 w 640"/>
                <a:gd name="T69" fmla="*/ 13 h 35"/>
                <a:gd name="T70" fmla="*/ 640 w 640"/>
                <a:gd name="T71" fmla="*/ 8 h 35"/>
                <a:gd name="T72" fmla="*/ 640 w 640"/>
                <a:gd name="T73" fmla="*/ 0 h 3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0"/>
                <a:gd name="T112" fmla="*/ 0 h 35"/>
                <a:gd name="T113" fmla="*/ 640 w 640"/>
                <a:gd name="T114" fmla="*/ 35 h 3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0" h="35">
                  <a:moveTo>
                    <a:pt x="640" y="0"/>
                  </a:moveTo>
                  <a:lnTo>
                    <a:pt x="597" y="0"/>
                  </a:lnTo>
                  <a:lnTo>
                    <a:pt x="556" y="2"/>
                  </a:lnTo>
                  <a:lnTo>
                    <a:pt x="515" y="4"/>
                  </a:lnTo>
                  <a:lnTo>
                    <a:pt x="475" y="6"/>
                  </a:lnTo>
                  <a:lnTo>
                    <a:pt x="434" y="6"/>
                  </a:lnTo>
                  <a:lnTo>
                    <a:pt x="393" y="8"/>
                  </a:lnTo>
                  <a:lnTo>
                    <a:pt x="353" y="9"/>
                  </a:lnTo>
                  <a:lnTo>
                    <a:pt x="314" y="11"/>
                  </a:lnTo>
                  <a:lnTo>
                    <a:pt x="273" y="11"/>
                  </a:lnTo>
                  <a:lnTo>
                    <a:pt x="234" y="11"/>
                  </a:lnTo>
                  <a:lnTo>
                    <a:pt x="196" y="13"/>
                  </a:lnTo>
                  <a:lnTo>
                    <a:pt x="157" y="15"/>
                  </a:lnTo>
                  <a:lnTo>
                    <a:pt x="116" y="15"/>
                  </a:lnTo>
                  <a:lnTo>
                    <a:pt x="77" y="17"/>
                  </a:lnTo>
                  <a:lnTo>
                    <a:pt x="39" y="19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39" y="33"/>
                  </a:lnTo>
                  <a:lnTo>
                    <a:pt x="77" y="31"/>
                  </a:lnTo>
                  <a:lnTo>
                    <a:pt x="116" y="29"/>
                  </a:lnTo>
                  <a:lnTo>
                    <a:pt x="157" y="29"/>
                  </a:lnTo>
                  <a:lnTo>
                    <a:pt x="196" y="27"/>
                  </a:lnTo>
                  <a:lnTo>
                    <a:pt x="234" y="25"/>
                  </a:lnTo>
                  <a:lnTo>
                    <a:pt x="273" y="25"/>
                  </a:lnTo>
                  <a:lnTo>
                    <a:pt x="314" y="25"/>
                  </a:lnTo>
                  <a:lnTo>
                    <a:pt x="353" y="23"/>
                  </a:lnTo>
                  <a:lnTo>
                    <a:pt x="393" y="21"/>
                  </a:lnTo>
                  <a:lnTo>
                    <a:pt x="434" y="19"/>
                  </a:lnTo>
                  <a:lnTo>
                    <a:pt x="475" y="19"/>
                  </a:lnTo>
                  <a:lnTo>
                    <a:pt x="515" y="17"/>
                  </a:lnTo>
                  <a:lnTo>
                    <a:pt x="556" y="15"/>
                  </a:lnTo>
                  <a:lnTo>
                    <a:pt x="597" y="13"/>
                  </a:lnTo>
                  <a:lnTo>
                    <a:pt x="640" y="13"/>
                  </a:lnTo>
                  <a:lnTo>
                    <a:pt x="640" y="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2" name="Freeform 357"/>
            <p:cNvSpPr>
              <a:spLocks/>
            </p:cNvSpPr>
            <p:nvPr/>
          </p:nvSpPr>
          <p:spPr bwMode="auto">
            <a:xfrm>
              <a:off x="2582863" y="1113507"/>
              <a:ext cx="509588" cy="25400"/>
            </a:xfrm>
            <a:custGeom>
              <a:avLst/>
              <a:gdLst>
                <a:gd name="T0" fmla="*/ 642 w 642"/>
                <a:gd name="T1" fmla="*/ 0 h 33"/>
                <a:gd name="T2" fmla="*/ 599 w 642"/>
                <a:gd name="T3" fmla="*/ 0 h 33"/>
                <a:gd name="T4" fmla="*/ 558 w 642"/>
                <a:gd name="T5" fmla="*/ 2 h 33"/>
                <a:gd name="T6" fmla="*/ 517 w 642"/>
                <a:gd name="T7" fmla="*/ 2 h 33"/>
                <a:gd name="T8" fmla="*/ 477 w 642"/>
                <a:gd name="T9" fmla="*/ 4 h 33"/>
                <a:gd name="T10" fmla="*/ 436 w 642"/>
                <a:gd name="T11" fmla="*/ 4 h 33"/>
                <a:gd name="T12" fmla="*/ 395 w 642"/>
                <a:gd name="T13" fmla="*/ 6 h 33"/>
                <a:gd name="T14" fmla="*/ 355 w 642"/>
                <a:gd name="T15" fmla="*/ 8 h 33"/>
                <a:gd name="T16" fmla="*/ 316 w 642"/>
                <a:gd name="T17" fmla="*/ 11 h 33"/>
                <a:gd name="T18" fmla="*/ 275 w 642"/>
                <a:gd name="T19" fmla="*/ 11 h 33"/>
                <a:gd name="T20" fmla="*/ 236 w 642"/>
                <a:gd name="T21" fmla="*/ 11 h 33"/>
                <a:gd name="T22" fmla="*/ 196 w 642"/>
                <a:gd name="T23" fmla="*/ 13 h 33"/>
                <a:gd name="T24" fmla="*/ 157 w 642"/>
                <a:gd name="T25" fmla="*/ 15 h 33"/>
                <a:gd name="T26" fmla="*/ 116 w 642"/>
                <a:gd name="T27" fmla="*/ 15 h 33"/>
                <a:gd name="T28" fmla="*/ 77 w 642"/>
                <a:gd name="T29" fmla="*/ 15 h 33"/>
                <a:gd name="T30" fmla="*/ 39 w 642"/>
                <a:gd name="T31" fmla="*/ 17 h 33"/>
                <a:gd name="T32" fmla="*/ 0 w 642"/>
                <a:gd name="T33" fmla="*/ 19 h 33"/>
                <a:gd name="T34" fmla="*/ 0 w 642"/>
                <a:gd name="T35" fmla="*/ 25 h 33"/>
                <a:gd name="T36" fmla="*/ 0 w 642"/>
                <a:gd name="T37" fmla="*/ 33 h 33"/>
                <a:gd name="T38" fmla="*/ 39 w 642"/>
                <a:gd name="T39" fmla="*/ 31 h 33"/>
                <a:gd name="T40" fmla="*/ 77 w 642"/>
                <a:gd name="T41" fmla="*/ 29 h 33"/>
                <a:gd name="T42" fmla="*/ 116 w 642"/>
                <a:gd name="T43" fmla="*/ 29 h 33"/>
                <a:gd name="T44" fmla="*/ 157 w 642"/>
                <a:gd name="T45" fmla="*/ 29 h 33"/>
                <a:gd name="T46" fmla="*/ 196 w 642"/>
                <a:gd name="T47" fmla="*/ 27 h 33"/>
                <a:gd name="T48" fmla="*/ 236 w 642"/>
                <a:gd name="T49" fmla="*/ 25 h 33"/>
                <a:gd name="T50" fmla="*/ 275 w 642"/>
                <a:gd name="T51" fmla="*/ 25 h 33"/>
                <a:gd name="T52" fmla="*/ 316 w 642"/>
                <a:gd name="T53" fmla="*/ 25 h 33"/>
                <a:gd name="T54" fmla="*/ 355 w 642"/>
                <a:gd name="T55" fmla="*/ 21 h 33"/>
                <a:gd name="T56" fmla="*/ 395 w 642"/>
                <a:gd name="T57" fmla="*/ 19 h 33"/>
                <a:gd name="T58" fmla="*/ 436 w 642"/>
                <a:gd name="T59" fmla="*/ 17 h 33"/>
                <a:gd name="T60" fmla="*/ 477 w 642"/>
                <a:gd name="T61" fmla="*/ 17 h 33"/>
                <a:gd name="T62" fmla="*/ 517 w 642"/>
                <a:gd name="T63" fmla="*/ 15 h 33"/>
                <a:gd name="T64" fmla="*/ 558 w 642"/>
                <a:gd name="T65" fmla="*/ 15 h 33"/>
                <a:gd name="T66" fmla="*/ 599 w 642"/>
                <a:gd name="T67" fmla="*/ 13 h 33"/>
                <a:gd name="T68" fmla="*/ 642 w 642"/>
                <a:gd name="T69" fmla="*/ 13 h 33"/>
                <a:gd name="T70" fmla="*/ 642 w 642"/>
                <a:gd name="T71" fmla="*/ 8 h 33"/>
                <a:gd name="T72" fmla="*/ 642 w 642"/>
                <a:gd name="T73" fmla="*/ 0 h 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2"/>
                <a:gd name="T112" fmla="*/ 0 h 33"/>
                <a:gd name="T113" fmla="*/ 642 w 642"/>
                <a:gd name="T114" fmla="*/ 33 h 3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2" h="33">
                  <a:moveTo>
                    <a:pt x="642" y="0"/>
                  </a:moveTo>
                  <a:lnTo>
                    <a:pt x="599" y="0"/>
                  </a:lnTo>
                  <a:lnTo>
                    <a:pt x="558" y="2"/>
                  </a:lnTo>
                  <a:lnTo>
                    <a:pt x="517" y="2"/>
                  </a:lnTo>
                  <a:lnTo>
                    <a:pt x="477" y="4"/>
                  </a:lnTo>
                  <a:lnTo>
                    <a:pt x="436" y="4"/>
                  </a:lnTo>
                  <a:lnTo>
                    <a:pt x="395" y="6"/>
                  </a:lnTo>
                  <a:lnTo>
                    <a:pt x="355" y="8"/>
                  </a:lnTo>
                  <a:lnTo>
                    <a:pt x="316" y="11"/>
                  </a:lnTo>
                  <a:lnTo>
                    <a:pt x="275" y="11"/>
                  </a:lnTo>
                  <a:lnTo>
                    <a:pt x="236" y="11"/>
                  </a:lnTo>
                  <a:lnTo>
                    <a:pt x="196" y="13"/>
                  </a:lnTo>
                  <a:lnTo>
                    <a:pt x="157" y="15"/>
                  </a:lnTo>
                  <a:lnTo>
                    <a:pt x="116" y="15"/>
                  </a:lnTo>
                  <a:lnTo>
                    <a:pt x="77" y="15"/>
                  </a:lnTo>
                  <a:lnTo>
                    <a:pt x="39" y="17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39" y="31"/>
                  </a:lnTo>
                  <a:lnTo>
                    <a:pt x="77" y="29"/>
                  </a:lnTo>
                  <a:lnTo>
                    <a:pt x="116" y="29"/>
                  </a:lnTo>
                  <a:lnTo>
                    <a:pt x="157" y="29"/>
                  </a:lnTo>
                  <a:lnTo>
                    <a:pt x="196" y="27"/>
                  </a:lnTo>
                  <a:lnTo>
                    <a:pt x="236" y="25"/>
                  </a:lnTo>
                  <a:lnTo>
                    <a:pt x="275" y="25"/>
                  </a:lnTo>
                  <a:lnTo>
                    <a:pt x="316" y="25"/>
                  </a:lnTo>
                  <a:lnTo>
                    <a:pt x="355" y="21"/>
                  </a:lnTo>
                  <a:lnTo>
                    <a:pt x="395" y="19"/>
                  </a:lnTo>
                  <a:lnTo>
                    <a:pt x="436" y="17"/>
                  </a:lnTo>
                  <a:lnTo>
                    <a:pt x="477" y="17"/>
                  </a:lnTo>
                  <a:lnTo>
                    <a:pt x="517" y="15"/>
                  </a:lnTo>
                  <a:lnTo>
                    <a:pt x="558" y="15"/>
                  </a:lnTo>
                  <a:lnTo>
                    <a:pt x="599" y="13"/>
                  </a:lnTo>
                  <a:lnTo>
                    <a:pt x="642" y="13"/>
                  </a:lnTo>
                  <a:lnTo>
                    <a:pt x="642" y="8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3" name="Freeform 358"/>
            <p:cNvSpPr>
              <a:spLocks/>
            </p:cNvSpPr>
            <p:nvPr/>
          </p:nvSpPr>
          <p:spPr bwMode="auto">
            <a:xfrm>
              <a:off x="2582863" y="1162720"/>
              <a:ext cx="509588" cy="22225"/>
            </a:xfrm>
            <a:custGeom>
              <a:avLst/>
              <a:gdLst>
                <a:gd name="T0" fmla="*/ 642 w 642"/>
                <a:gd name="T1" fmla="*/ 0 h 29"/>
                <a:gd name="T2" fmla="*/ 599 w 642"/>
                <a:gd name="T3" fmla="*/ 0 h 29"/>
                <a:gd name="T4" fmla="*/ 558 w 642"/>
                <a:gd name="T5" fmla="*/ 2 h 29"/>
                <a:gd name="T6" fmla="*/ 517 w 642"/>
                <a:gd name="T7" fmla="*/ 2 h 29"/>
                <a:gd name="T8" fmla="*/ 477 w 642"/>
                <a:gd name="T9" fmla="*/ 4 h 29"/>
                <a:gd name="T10" fmla="*/ 436 w 642"/>
                <a:gd name="T11" fmla="*/ 4 h 29"/>
                <a:gd name="T12" fmla="*/ 395 w 642"/>
                <a:gd name="T13" fmla="*/ 6 h 29"/>
                <a:gd name="T14" fmla="*/ 355 w 642"/>
                <a:gd name="T15" fmla="*/ 6 h 29"/>
                <a:gd name="T16" fmla="*/ 316 w 642"/>
                <a:gd name="T17" fmla="*/ 8 h 29"/>
                <a:gd name="T18" fmla="*/ 275 w 642"/>
                <a:gd name="T19" fmla="*/ 8 h 29"/>
                <a:gd name="T20" fmla="*/ 236 w 642"/>
                <a:gd name="T21" fmla="*/ 10 h 29"/>
                <a:gd name="T22" fmla="*/ 196 w 642"/>
                <a:gd name="T23" fmla="*/ 11 h 29"/>
                <a:gd name="T24" fmla="*/ 157 w 642"/>
                <a:gd name="T25" fmla="*/ 13 h 29"/>
                <a:gd name="T26" fmla="*/ 116 w 642"/>
                <a:gd name="T27" fmla="*/ 13 h 29"/>
                <a:gd name="T28" fmla="*/ 77 w 642"/>
                <a:gd name="T29" fmla="*/ 13 h 29"/>
                <a:gd name="T30" fmla="*/ 39 w 642"/>
                <a:gd name="T31" fmla="*/ 15 h 29"/>
                <a:gd name="T32" fmla="*/ 0 w 642"/>
                <a:gd name="T33" fmla="*/ 19 h 29"/>
                <a:gd name="T34" fmla="*/ 0 w 642"/>
                <a:gd name="T35" fmla="*/ 23 h 29"/>
                <a:gd name="T36" fmla="*/ 0 w 642"/>
                <a:gd name="T37" fmla="*/ 29 h 29"/>
                <a:gd name="T38" fmla="*/ 39 w 642"/>
                <a:gd name="T39" fmla="*/ 27 h 29"/>
                <a:gd name="T40" fmla="*/ 77 w 642"/>
                <a:gd name="T41" fmla="*/ 27 h 29"/>
                <a:gd name="T42" fmla="*/ 116 w 642"/>
                <a:gd name="T43" fmla="*/ 25 h 29"/>
                <a:gd name="T44" fmla="*/ 157 w 642"/>
                <a:gd name="T45" fmla="*/ 25 h 29"/>
                <a:gd name="T46" fmla="*/ 196 w 642"/>
                <a:gd name="T47" fmla="*/ 23 h 29"/>
                <a:gd name="T48" fmla="*/ 234 w 642"/>
                <a:gd name="T49" fmla="*/ 23 h 29"/>
                <a:gd name="T50" fmla="*/ 275 w 642"/>
                <a:gd name="T51" fmla="*/ 21 h 29"/>
                <a:gd name="T52" fmla="*/ 316 w 642"/>
                <a:gd name="T53" fmla="*/ 21 h 29"/>
                <a:gd name="T54" fmla="*/ 355 w 642"/>
                <a:gd name="T55" fmla="*/ 19 h 29"/>
                <a:gd name="T56" fmla="*/ 395 w 642"/>
                <a:gd name="T57" fmla="*/ 17 h 29"/>
                <a:gd name="T58" fmla="*/ 436 w 642"/>
                <a:gd name="T59" fmla="*/ 17 h 29"/>
                <a:gd name="T60" fmla="*/ 477 w 642"/>
                <a:gd name="T61" fmla="*/ 17 h 29"/>
                <a:gd name="T62" fmla="*/ 517 w 642"/>
                <a:gd name="T63" fmla="*/ 15 h 29"/>
                <a:gd name="T64" fmla="*/ 558 w 642"/>
                <a:gd name="T65" fmla="*/ 13 h 29"/>
                <a:gd name="T66" fmla="*/ 599 w 642"/>
                <a:gd name="T67" fmla="*/ 13 h 29"/>
                <a:gd name="T68" fmla="*/ 642 w 642"/>
                <a:gd name="T69" fmla="*/ 13 h 29"/>
                <a:gd name="T70" fmla="*/ 642 w 642"/>
                <a:gd name="T71" fmla="*/ 6 h 29"/>
                <a:gd name="T72" fmla="*/ 642 w 642"/>
                <a:gd name="T73" fmla="*/ 0 h 2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2"/>
                <a:gd name="T112" fmla="*/ 0 h 29"/>
                <a:gd name="T113" fmla="*/ 642 w 642"/>
                <a:gd name="T114" fmla="*/ 29 h 2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2" h="29">
                  <a:moveTo>
                    <a:pt x="642" y="0"/>
                  </a:moveTo>
                  <a:lnTo>
                    <a:pt x="599" y="0"/>
                  </a:lnTo>
                  <a:lnTo>
                    <a:pt x="558" y="2"/>
                  </a:lnTo>
                  <a:lnTo>
                    <a:pt x="517" y="2"/>
                  </a:lnTo>
                  <a:lnTo>
                    <a:pt x="477" y="4"/>
                  </a:lnTo>
                  <a:lnTo>
                    <a:pt x="436" y="4"/>
                  </a:lnTo>
                  <a:lnTo>
                    <a:pt x="395" y="6"/>
                  </a:lnTo>
                  <a:lnTo>
                    <a:pt x="355" y="6"/>
                  </a:lnTo>
                  <a:lnTo>
                    <a:pt x="316" y="8"/>
                  </a:lnTo>
                  <a:lnTo>
                    <a:pt x="275" y="8"/>
                  </a:lnTo>
                  <a:lnTo>
                    <a:pt x="236" y="10"/>
                  </a:lnTo>
                  <a:lnTo>
                    <a:pt x="196" y="11"/>
                  </a:lnTo>
                  <a:lnTo>
                    <a:pt x="157" y="13"/>
                  </a:lnTo>
                  <a:lnTo>
                    <a:pt x="116" y="13"/>
                  </a:lnTo>
                  <a:lnTo>
                    <a:pt x="77" y="13"/>
                  </a:lnTo>
                  <a:lnTo>
                    <a:pt x="39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0" y="29"/>
                  </a:lnTo>
                  <a:lnTo>
                    <a:pt x="39" y="27"/>
                  </a:lnTo>
                  <a:lnTo>
                    <a:pt x="77" y="27"/>
                  </a:lnTo>
                  <a:lnTo>
                    <a:pt x="116" y="25"/>
                  </a:lnTo>
                  <a:lnTo>
                    <a:pt x="157" y="25"/>
                  </a:lnTo>
                  <a:lnTo>
                    <a:pt x="196" y="23"/>
                  </a:lnTo>
                  <a:lnTo>
                    <a:pt x="234" y="23"/>
                  </a:lnTo>
                  <a:lnTo>
                    <a:pt x="275" y="21"/>
                  </a:lnTo>
                  <a:lnTo>
                    <a:pt x="316" y="21"/>
                  </a:lnTo>
                  <a:lnTo>
                    <a:pt x="355" y="19"/>
                  </a:lnTo>
                  <a:lnTo>
                    <a:pt x="395" y="17"/>
                  </a:lnTo>
                  <a:lnTo>
                    <a:pt x="436" y="17"/>
                  </a:lnTo>
                  <a:lnTo>
                    <a:pt x="477" y="17"/>
                  </a:lnTo>
                  <a:lnTo>
                    <a:pt x="517" y="15"/>
                  </a:lnTo>
                  <a:lnTo>
                    <a:pt x="558" y="13"/>
                  </a:lnTo>
                  <a:lnTo>
                    <a:pt x="599" y="13"/>
                  </a:lnTo>
                  <a:lnTo>
                    <a:pt x="642" y="13"/>
                  </a:lnTo>
                  <a:lnTo>
                    <a:pt x="642" y="6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4" name="Freeform 359"/>
            <p:cNvSpPr>
              <a:spLocks/>
            </p:cNvSpPr>
            <p:nvPr/>
          </p:nvSpPr>
          <p:spPr bwMode="auto">
            <a:xfrm>
              <a:off x="2582863" y="1211932"/>
              <a:ext cx="509588" cy="22225"/>
            </a:xfrm>
            <a:custGeom>
              <a:avLst/>
              <a:gdLst>
                <a:gd name="T0" fmla="*/ 642 w 642"/>
                <a:gd name="T1" fmla="*/ 0 h 29"/>
                <a:gd name="T2" fmla="*/ 599 w 642"/>
                <a:gd name="T3" fmla="*/ 0 h 29"/>
                <a:gd name="T4" fmla="*/ 558 w 642"/>
                <a:gd name="T5" fmla="*/ 0 h 29"/>
                <a:gd name="T6" fmla="*/ 516 w 642"/>
                <a:gd name="T7" fmla="*/ 2 h 29"/>
                <a:gd name="T8" fmla="*/ 475 w 642"/>
                <a:gd name="T9" fmla="*/ 4 h 29"/>
                <a:gd name="T10" fmla="*/ 434 w 642"/>
                <a:gd name="T11" fmla="*/ 4 h 29"/>
                <a:gd name="T12" fmla="*/ 393 w 642"/>
                <a:gd name="T13" fmla="*/ 4 h 29"/>
                <a:gd name="T14" fmla="*/ 355 w 642"/>
                <a:gd name="T15" fmla="*/ 6 h 29"/>
                <a:gd name="T16" fmla="*/ 316 w 642"/>
                <a:gd name="T17" fmla="*/ 8 h 29"/>
                <a:gd name="T18" fmla="*/ 275 w 642"/>
                <a:gd name="T19" fmla="*/ 8 h 29"/>
                <a:gd name="T20" fmla="*/ 234 w 642"/>
                <a:gd name="T21" fmla="*/ 10 h 29"/>
                <a:gd name="T22" fmla="*/ 196 w 642"/>
                <a:gd name="T23" fmla="*/ 10 h 29"/>
                <a:gd name="T24" fmla="*/ 157 w 642"/>
                <a:gd name="T25" fmla="*/ 11 h 29"/>
                <a:gd name="T26" fmla="*/ 116 w 642"/>
                <a:gd name="T27" fmla="*/ 11 h 29"/>
                <a:gd name="T28" fmla="*/ 77 w 642"/>
                <a:gd name="T29" fmla="*/ 13 h 29"/>
                <a:gd name="T30" fmla="*/ 39 w 642"/>
                <a:gd name="T31" fmla="*/ 13 h 29"/>
                <a:gd name="T32" fmla="*/ 0 w 642"/>
                <a:gd name="T33" fmla="*/ 15 h 29"/>
                <a:gd name="T34" fmla="*/ 0 w 642"/>
                <a:gd name="T35" fmla="*/ 21 h 29"/>
                <a:gd name="T36" fmla="*/ 0 w 642"/>
                <a:gd name="T37" fmla="*/ 29 h 29"/>
                <a:gd name="T38" fmla="*/ 39 w 642"/>
                <a:gd name="T39" fmla="*/ 27 h 29"/>
                <a:gd name="T40" fmla="*/ 77 w 642"/>
                <a:gd name="T41" fmla="*/ 27 h 29"/>
                <a:gd name="T42" fmla="*/ 116 w 642"/>
                <a:gd name="T43" fmla="*/ 25 h 29"/>
                <a:gd name="T44" fmla="*/ 157 w 642"/>
                <a:gd name="T45" fmla="*/ 25 h 29"/>
                <a:gd name="T46" fmla="*/ 196 w 642"/>
                <a:gd name="T47" fmla="*/ 23 h 29"/>
                <a:gd name="T48" fmla="*/ 234 w 642"/>
                <a:gd name="T49" fmla="*/ 23 h 29"/>
                <a:gd name="T50" fmla="*/ 275 w 642"/>
                <a:gd name="T51" fmla="*/ 21 h 29"/>
                <a:gd name="T52" fmla="*/ 316 w 642"/>
                <a:gd name="T53" fmla="*/ 21 h 29"/>
                <a:gd name="T54" fmla="*/ 355 w 642"/>
                <a:gd name="T55" fmla="*/ 19 h 29"/>
                <a:gd name="T56" fmla="*/ 393 w 642"/>
                <a:gd name="T57" fmla="*/ 17 h 29"/>
                <a:gd name="T58" fmla="*/ 434 w 642"/>
                <a:gd name="T59" fmla="*/ 17 h 29"/>
                <a:gd name="T60" fmla="*/ 475 w 642"/>
                <a:gd name="T61" fmla="*/ 17 h 29"/>
                <a:gd name="T62" fmla="*/ 516 w 642"/>
                <a:gd name="T63" fmla="*/ 15 h 29"/>
                <a:gd name="T64" fmla="*/ 558 w 642"/>
                <a:gd name="T65" fmla="*/ 13 h 29"/>
                <a:gd name="T66" fmla="*/ 599 w 642"/>
                <a:gd name="T67" fmla="*/ 13 h 29"/>
                <a:gd name="T68" fmla="*/ 642 w 642"/>
                <a:gd name="T69" fmla="*/ 13 h 29"/>
                <a:gd name="T70" fmla="*/ 642 w 642"/>
                <a:gd name="T71" fmla="*/ 6 h 29"/>
                <a:gd name="T72" fmla="*/ 642 w 642"/>
                <a:gd name="T73" fmla="*/ 0 h 2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2"/>
                <a:gd name="T112" fmla="*/ 0 h 29"/>
                <a:gd name="T113" fmla="*/ 642 w 642"/>
                <a:gd name="T114" fmla="*/ 29 h 2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2" h="29">
                  <a:moveTo>
                    <a:pt x="642" y="0"/>
                  </a:moveTo>
                  <a:lnTo>
                    <a:pt x="599" y="0"/>
                  </a:lnTo>
                  <a:lnTo>
                    <a:pt x="558" y="0"/>
                  </a:lnTo>
                  <a:lnTo>
                    <a:pt x="516" y="2"/>
                  </a:lnTo>
                  <a:lnTo>
                    <a:pt x="475" y="4"/>
                  </a:lnTo>
                  <a:lnTo>
                    <a:pt x="434" y="4"/>
                  </a:lnTo>
                  <a:lnTo>
                    <a:pt x="393" y="4"/>
                  </a:lnTo>
                  <a:lnTo>
                    <a:pt x="355" y="6"/>
                  </a:lnTo>
                  <a:lnTo>
                    <a:pt x="316" y="8"/>
                  </a:lnTo>
                  <a:lnTo>
                    <a:pt x="275" y="8"/>
                  </a:lnTo>
                  <a:lnTo>
                    <a:pt x="234" y="10"/>
                  </a:lnTo>
                  <a:lnTo>
                    <a:pt x="196" y="10"/>
                  </a:lnTo>
                  <a:lnTo>
                    <a:pt x="157" y="11"/>
                  </a:lnTo>
                  <a:lnTo>
                    <a:pt x="116" y="11"/>
                  </a:lnTo>
                  <a:lnTo>
                    <a:pt x="77" y="13"/>
                  </a:lnTo>
                  <a:lnTo>
                    <a:pt x="39" y="13"/>
                  </a:lnTo>
                  <a:lnTo>
                    <a:pt x="0" y="15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39" y="27"/>
                  </a:lnTo>
                  <a:lnTo>
                    <a:pt x="77" y="27"/>
                  </a:lnTo>
                  <a:lnTo>
                    <a:pt x="116" y="25"/>
                  </a:lnTo>
                  <a:lnTo>
                    <a:pt x="157" y="25"/>
                  </a:lnTo>
                  <a:lnTo>
                    <a:pt x="196" y="23"/>
                  </a:lnTo>
                  <a:lnTo>
                    <a:pt x="234" y="23"/>
                  </a:lnTo>
                  <a:lnTo>
                    <a:pt x="275" y="21"/>
                  </a:lnTo>
                  <a:lnTo>
                    <a:pt x="316" y="21"/>
                  </a:lnTo>
                  <a:lnTo>
                    <a:pt x="355" y="19"/>
                  </a:lnTo>
                  <a:lnTo>
                    <a:pt x="393" y="17"/>
                  </a:lnTo>
                  <a:lnTo>
                    <a:pt x="434" y="17"/>
                  </a:lnTo>
                  <a:lnTo>
                    <a:pt x="475" y="17"/>
                  </a:lnTo>
                  <a:lnTo>
                    <a:pt x="516" y="15"/>
                  </a:lnTo>
                  <a:lnTo>
                    <a:pt x="558" y="13"/>
                  </a:lnTo>
                  <a:lnTo>
                    <a:pt x="599" y="13"/>
                  </a:lnTo>
                  <a:lnTo>
                    <a:pt x="642" y="13"/>
                  </a:lnTo>
                  <a:lnTo>
                    <a:pt x="642" y="6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5" name="Freeform 360"/>
            <p:cNvSpPr>
              <a:spLocks/>
            </p:cNvSpPr>
            <p:nvPr/>
          </p:nvSpPr>
          <p:spPr bwMode="auto">
            <a:xfrm>
              <a:off x="2582863" y="1261145"/>
              <a:ext cx="509588" cy="22225"/>
            </a:xfrm>
            <a:custGeom>
              <a:avLst/>
              <a:gdLst>
                <a:gd name="T0" fmla="*/ 642 w 642"/>
                <a:gd name="T1" fmla="*/ 0 h 27"/>
                <a:gd name="T2" fmla="*/ 599 w 642"/>
                <a:gd name="T3" fmla="*/ 0 h 27"/>
                <a:gd name="T4" fmla="*/ 558 w 642"/>
                <a:gd name="T5" fmla="*/ 0 h 27"/>
                <a:gd name="T6" fmla="*/ 516 w 642"/>
                <a:gd name="T7" fmla="*/ 2 h 27"/>
                <a:gd name="T8" fmla="*/ 475 w 642"/>
                <a:gd name="T9" fmla="*/ 4 h 27"/>
                <a:gd name="T10" fmla="*/ 434 w 642"/>
                <a:gd name="T11" fmla="*/ 4 h 27"/>
                <a:gd name="T12" fmla="*/ 393 w 642"/>
                <a:gd name="T13" fmla="*/ 4 h 27"/>
                <a:gd name="T14" fmla="*/ 355 w 642"/>
                <a:gd name="T15" fmla="*/ 6 h 27"/>
                <a:gd name="T16" fmla="*/ 316 w 642"/>
                <a:gd name="T17" fmla="*/ 8 h 27"/>
                <a:gd name="T18" fmla="*/ 275 w 642"/>
                <a:gd name="T19" fmla="*/ 8 h 27"/>
                <a:gd name="T20" fmla="*/ 234 w 642"/>
                <a:gd name="T21" fmla="*/ 10 h 27"/>
                <a:gd name="T22" fmla="*/ 196 w 642"/>
                <a:gd name="T23" fmla="*/ 10 h 27"/>
                <a:gd name="T24" fmla="*/ 157 w 642"/>
                <a:gd name="T25" fmla="*/ 12 h 27"/>
                <a:gd name="T26" fmla="*/ 116 w 642"/>
                <a:gd name="T27" fmla="*/ 12 h 27"/>
                <a:gd name="T28" fmla="*/ 77 w 642"/>
                <a:gd name="T29" fmla="*/ 12 h 27"/>
                <a:gd name="T30" fmla="*/ 39 w 642"/>
                <a:gd name="T31" fmla="*/ 12 h 27"/>
                <a:gd name="T32" fmla="*/ 0 w 642"/>
                <a:gd name="T33" fmla="*/ 13 h 27"/>
                <a:gd name="T34" fmla="*/ 0 w 642"/>
                <a:gd name="T35" fmla="*/ 19 h 27"/>
                <a:gd name="T36" fmla="*/ 0 w 642"/>
                <a:gd name="T37" fmla="*/ 27 h 27"/>
                <a:gd name="T38" fmla="*/ 37 w 642"/>
                <a:gd name="T39" fmla="*/ 25 h 27"/>
                <a:gd name="T40" fmla="*/ 75 w 642"/>
                <a:gd name="T41" fmla="*/ 25 h 27"/>
                <a:gd name="T42" fmla="*/ 114 w 642"/>
                <a:gd name="T43" fmla="*/ 23 h 27"/>
                <a:gd name="T44" fmla="*/ 155 w 642"/>
                <a:gd name="T45" fmla="*/ 23 h 27"/>
                <a:gd name="T46" fmla="*/ 194 w 642"/>
                <a:gd name="T47" fmla="*/ 21 h 27"/>
                <a:gd name="T48" fmla="*/ 234 w 642"/>
                <a:gd name="T49" fmla="*/ 21 h 27"/>
                <a:gd name="T50" fmla="*/ 275 w 642"/>
                <a:gd name="T51" fmla="*/ 21 h 27"/>
                <a:gd name="T52" fmla="*/ 316 w 642"/>
                <a:gd name="T53" fmla="*/ 21 h 27"/>
                <a:gd name="T54" fmla="*/ 355 w 642"/>
                <a:gd name="T55" fmla="*/ 19 h 27"/>
                <a:gd name="T56" fmla="*/ 393 w 642"/>
                <a:gd name="T57" fmla="*/ 17 h 27"/>
                <a:gd name="T58" fmla="*/ 434 w 642"/>
                <a:gd name="T59" fmla="*/ 17 h 27"/>
                <a:gd name="T60" fmla="*/ 475 w 642"/>
                <a:gd name="T61" fmla="*/ 17 h 27"/>
                <a:gd name="T62" fmla="*/ 516 w 642"/>
                <a:gd name="T63" fmla="*/ 15 h 27"/>
                <a:gd name="T64" fmla="*/ 558 w 642"/>
                <a:gd name="T65" fmla="*/ 13 h 27"/>
                <a:gd name="T66" fmla="*/ 599 w 642"/>
                <a:gd name="T67" fmla="*/ 13 h 27"/>
                <a:gd name="T68" fmla="*/ 642 w 642"/>
                <a:gd name="T69" fmla="*/ 13 h 27"/>
                <a:gd name="T70" fmla="*/ 642 w 642"/>
                <a:gd name="T71" fmla="*/ 6 h 27"/>
                <a:gd name="T72" fmla="*/ 642 w 642"/>
                <a:gd name="T73" fmla="*/ 0 h 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2"/>
                <a:gd name="T112" fmla="*/ 0 h 27"/>
                <a:gd name="T113" fmla="*/ 642 w 642"/>
                <a:gd name="T114" fmla="*/ 27 h 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2" h="27">
                  <a:moveTo>
                    <a:pt x="642" y="0"/>
                  </a:moveTo>
                  <a:lnTo>
                    <a:pt x="599" y="0"/>
                  </a:lnTo>
                  <a:lnTo>
                    <a:pt x="558" y="0"/>
                  </a:lnTo>
                  <a:lnTo>
                    <a:pt x="516" y="2"/>
                  </a:lnTo>
                  <a:lnTo>
                    <a:pt x="475" y="4"/>
                  </a:lnTo>
                  <a:lnTo>
                    <a:pt x="434" y="4"/>
                  </a:lnTo>
                  <a:lnTo>
                    <a:pt x="393" y="4"/>
                  </a:lnTo>
                  <a:lnTo>
                    <a:pt x="355" y="6"/>
                  </a:lnTo>
                  <a:lnTo>
                    <a:pt x="316" y="8"/>
                  </a:lnTo>
                  <a:lnTo>
                    <a:pt x="275" y="8"/>
                  </a:lnTo>
                  <a:lnTo>
                    <a:pt x="234" y="10"/>
                  </a:lnTo>
                  <a:lnTo>
                    <a:pt x="196" y="10"/>
                  </a:lnTo>
                  <a:lnTo>
                    <a:pt x="157" y="12"/>
                  </a:lnTo>
                  <a:lnTo>
                    <a:pt x="116" y="12"/>
                  </a:lnTo>
                  <a:lnTo>
                    <a:pt x="77" y="12"/>
                  </a:lnTo>
                  <a:lnTo>
                    <a:pt x="39" y="12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7"/>
                  </a:lnTo>
                  <a:lnTo>
                    <a:pt x="37" y="25"/>
                  </a:lnTo>
                  <a:lnTo>
                    <a:pt x="75" y="25"/>
                  </a:lnTo>
                  <a:lnTo>
                    <a:pt x="114" y="23"/>
                  </a:lnTo>
                  <a:lnTo>
                    <a:pt x="155" y="23"/>
                  </a:lnTo>
                  <a:lnTo>
                    <a:pt x="194" y="21"/>
                  </a:lnTo>
                  <a:lnTo>
                    <a:pt x="234" y="21"/>
                  </a:lnTo>
                  <a:lnTo>
                    <a:pt x="275" y="21"/>
                  </a:lnTo>
                  <a:lnTo>
                    <a:pt x="316" y="21"/>
                  </a:lnTo>
                  <a:lnTo>
                    <a:pt x="355" y="19"/>
                  </a:lnTo>
                  <a:lnTo>
                    <a:pt x="393" y="17"/>
                  </a:lnTo>
                  <a:lnTo>
                    <a:pt x="434" y="17"/>
                  </a:lnTo>
                  <a:lnTo>
                    <a:pt x="475" y="17"/>
                  </a:lnTo>
                  <a:lnTo>
                    <a:pt x="516" y="15"/>
                  </a:lnTo>
                  <a:lnTo>
                    <a:pt x="558" y="13"/>
                  </a:lnTo>
                  <a:lnTo>
                    <a:pt x="599" y="13"/>
                  </a:lnTo>
                  <a:lnTo>
                    <a:pt x="642" y="13"/>
                  </a:lnTo>
                  <a:lnTo>
                    <a:pt x="642" y="6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6" name="Freeform 361"/>
            <p:cNvSpPr>
              <a:spLocks/>
            </p:cNvSpPr>
            <p:nvPr/>
          </p:nvSpPr>
          <p:spPr bwMode="auto">
            <a:xfrm>
              <a:off x="2579688" y="1310357"/>
              <a:ext cx="512763" cy="22225"/>
            </a:xfrm>
            <a:custGeom>
              <a:avLst/>
              <a:gdLst>
                <a:gd name="T0" fmla="*/ 646 w 646"/>
                <a:gd name="T1" fmla="*/ 0 h 27"/>
                <a:gd name="T2" fmla="*/ 603 w 646"/>
                <a:gd name="T3" fmla="*/ 0 h 27"/>
                <a:gd name="T4" fmla="*/ 562 w 646"/>
                <a:gd name="T5" fmla="*/ 0 h 27"/>
                <a:gd name="T6" fmla="*/ 520 w 646"/>
                <a:gd name="T7" fmla="*/ 2 h 27"/>
                <a:gd name="T8" fmla="*/ 479 w 646"/>
                <a:gd name="T9" fmla="*/ 4 h 27"/>
                <a:gd name="T10" fmla="*/ 438 w 646"/>
                <a:gd name="T11" fmla="*/ 4 h 27"/>
                <a:gd name="T12" fmla="*/ 397 w 646"/>
                <a:gd name="T13" fmla="*/ 4 h 27"/>
                <a:gd name="T14" fmla="*/ 357 w 646"/>
                <a:gd name="T15" fmla="*/ 6 h 27"/>
                <a:gd name="T16" fmla="*/ 318 w 646"/>
                <a:gd name="T17" fmla="*/ 8 h 27"/>
                <a:gd name="T18" fmla="*/ 277 w 646"/>
                <a:gd name="T19" fmla="*/ 8 h 27"/>
                <a:gd name="T20" fmla="*/ 238 w 646"/>
                <a:gd name="T21" fmla="*/ 8 h 27"/>
                <a:gd name="T22" fmla="*/ 198 w 646"/>
                <a:gd name="T23" fmla="*/ 8 h 27"/>
                <a:gd name="T24" fmla="*/ 159 w 646"/>
                <a:gd name="T25" fmla="*/ 10 h 27"/>
                <a:gd name="T26" fmla="*/ 118 w 646"/>
                <a:gd name="T27" fmla="*/ 10 h 27"/>
                <a:gd name="T28" fmla="*/ 78 w 646"/>
                <a:gd name="T29" fmla="*/ 10 h 27"/>
                <a:gd name="T30" fmla="*/ 39 w 646"/>
                <a:gd name="T31" fmla="*/ 12 h 27"/>
                <a:gd name="T32" fmla="*/ 0 w 646"/>
                <a:gd name="T33" fmla="*/ 13 h 27"/>
                <a:gd name="T34" fmla="*/ 0 w 646"/>
                <a:gd name="T35" fmla="*/ 19 h 27"/>
                <a:gd name="T36" fmla="*/ 0 w 646"/>
                <a:gd name="T37" fmla="*/ 27 h 27"/>
                <a:gd name="T38" fmla="*/ 39 w 646"/>
                <a:gd name="T39" fmla="*/ 25 h 27"/>
                <a:gd name="T40" fmla="*/ 78 w 646"/>
                <a:gd name="T41" fmla="*/ 23 h 27"/>
                <a:gd name="T42" fmla="*/ 118 w 646"/>
                <a:gd name="T43" fmla="*/ 21 h 27"/>
                <a:gd name="T44" fmla="*/ 159 w 646"/>
                <a:gd name="T45" fmla="*/ 21 h 27"/>
                <a:gd name="T46" fmla="*/ 198 w 646"/>
                <a:gd name="T47" fmla="*/ 21 h 27"/>
                <a:gd name="T48" fmla="*/ 238 w 646"/>
                <a:gd name="T49" fmla="*/ 21 h 27"/>
                <a:gd name="T50" fmla="*/ 277 w 646"/>
                <a:gd name="T51" fmla="*/ 21 h 27"/>
                <a:gd name="T52" fmla="*/ 318 w 646"/>
                <a:gd name="T53" fmla="*/ 21 h 27"/>
                <a:gd name="T54" fmla="*/ 357 w 646"/>
                <a:gd name="T55" fmla="*/ 19 h 27"/>
                <a:gd name="T56" fmla="*/ 397 w 646"/>
                <a:gd name="T57" fmla="*/ 17 h 27"/>
                <a:gd name="T58" fmla="*/ 438 w 646"/>
                <a:gd name="T59" fmla="*/ 17 h 27"/>
                <a:gd name="T60" fmla="*/ 479 w 646"/>
                <a:gd name="T61" fmla="*/ 17 h 27"/>
                <a:gd name="T62" fmla="*/ 520 w 646"/>
                <a:gd name="T63" fmla="*/ 15 h 27"/>
                <a:gd name="T64" fmla="*/ 562 w 646"/>
                <a:gd name="T65" fmla="*/ 13 h 27"/>
                <a:gd name="T66" fmla="*/ 603 w 646"/>
                <a:gd name="T67" fmla="*/ 13 h 27"/>
                <a:gd name="T68" fmla="*/ 646 w 646"/>
                <a:gd name="T69" fmla="*/ 13 h 27"/>
                <a:gd name="T70" fmla="*/ 646 w 646"/>
                <a:gd name="T71" fmla="*/ 6 h 27"/>
                <a:gd name="T72" fmla="*/ 646 w 646"/>
                <a:gd name="T73" fmla="*/ 0 h 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6"/>
                <a:gd name="T112" fmla="*/ 0 h 27"/>
                <a:gd name="T113" fmla="*/ 646 w 646"/>
                <a:gd name="T114" fmla="*/ 27 h 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6" h="27">
                  <a:moveTo>
                    <a:pt x="646" y="0"/>
                  </a:moveTo>
                  <a:lnTo>
                    <a:pt x="603" y="0"/>
                  </a:lnTo>
                  <a:lnTo>
                    <a:pt x="562" y="0"/>
                  </a:lnTo>
                  <a:lnTo>
                    <a:pt x="520" y="2"/>
                  </a:lnTo>
                  <a:lnTo>
                    <a:pt x="479" y="4"/>
                  </a:lnTo>
                  <a:lnTo>
                    <a:pt x="438" y="4"/>
                  </a:lnTo>
                  <a:lnTo>
                    <a:pt x="397" y="4"/>
                  </a:lnTo>
                  <a:lnTo>
                    <a:pt x="357" y="6"/>
                  </a:lnTo>
                  <a:lnTo>
                    <a:pt x="318" y="8"/>
                  </a:lnTo>
                  <a:lnTo>
                    <a:pt x="277" y="8"/>
                  </a:lnTo>
                  <a:lnTo>
                    <a:pt x="238" y="8"/>
                  </a:lnTo>
                  <a:lnTo>
                    <a:pt x="198" y="8"/>
                  </a:lnTo>
                  <a:lnTo>
                    <a:pt x="159" y="10"/>
                  </a:lnTo>
                  <a:lnTo>
                    <a:pt x="118" y="10"/>
                  </a:lnTo>
                  <a:lnTo>
                    <a:pt x="78" y="10"/>
                  </a:lnTo>
                  <a:lnTo>
                    <a:pt x="39" y="12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7"/>
                  </a:lnTo>
                  <a:lnTo>
                    <a:pt x="39" y="25"/>
                  </a:lnTo>
                  <a:lnTo>
                    <a:pt x="78" y="23"/>
                  </a:lnTo>
                  <a:lnTo>
                    <a:pt x="118" y="21"/>
                  </a:lnTo>
                  <a:lnTo>
                    <a:pt x="159" y="21"/>
                  </a:lnTo>
                  <a:lnTo>
                    <a:pt x="198" y="21"/>
                  </a:lnTo>
                  <a:lnTo>
                    <a:pt x="238" y="21"/>
                  </a:lnTo>
                  <a:lnTo>
                    <a:pt x="277" y="21"/>
                  </a:lnTo>
                  <a:lnTo>
                    <a:pt x="318" y="21"/>
                  </a:lnTo>
                  <a:lnTo>
                    <a:pt x="357" y="19"/>
                  </a:lnTo>
                  <a:lnTo>
                    <a:pt x="397" y="17"/>
                  </a:lnTo>
                  <a:lnTo>
                    <a:pt x="438" y="17"/>
                  </a:lnTo>
                  <a:lnTo>
                    <a:pt x="479" y="17"/>
                  </a:lnTo>
                  <a:lnTo>
                    <a:pt x="520" y="15"/>
                  </a:lnTo>
                  <a:lnTo>
                    <a:pt x="562" y="13"/>
                  </a:lnTo>
                  <a:lnTo>
                    <a:pt x="603" y="13"/>
                  </a:lnTo>
                  <a:lnTo>
                    <a:pt x="646" y="13"/>
                  </a:lnTo>
                  <a:lnTo>
                    <a:pt x="646" y="6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7" name="Freeform 362"/>
            <p:cNvSpPr>
              <a:spLocks/>
            </p:cNvSpPr>
            <p:nvPr/>
          </p:nvSpPr>
          <p:spPr bwMode="auto">
            <a:xfrm>
              <a:off x="2579688" y="1361157"/>
              <a:ext cx="512763" cy="17463"/>
            </a:xfrm>
            <a:custGeom>
              <a:avLst/>
              <a:gdLst>
                <a:gd name="T0" fmla="*/ 646 w 646"/>
                <a:gd name="T1" fmla="*/ 0 h 21"/>
                <a:gd name="T2" fmla="*/ 603 w 646"/>
                <a:gd name="T3" fmla="*/ 0 h 21"/>
                <a:gd name="T4" fmla="*/ 562 w 646"/>
                <a:gd name="T5" fmla="*/ 0 h 21"/>
                <a:gd name="T6" fmla="*/ 520 w 646"/>
                <a:gd name="T7" fmla="*/ 0 h 21"/>
                <a:gd name="T8" fmla="*/ 479 w 646"/>
                <a:gd name="T9" fmla="*/ 2 h 21"/>
                <a:gd name="T10" fmla="*/ 438 w 646"/>
                <a:gd name="T11" fmla="*/ 2 h 21"/>
                <a:gd name="T12" fmla="*/ 397 w 646"/>
                <a:gd name="T13" fmla="*/ 2 h 21"/>
                <a:gd name="T14" fmla="*/ 357 w 646"/>
                <a:gd name="T15" fmla="*/ 4 h 21"/>
                <a:gd name="T16" fmla="*/ 318 w 646"/>
                <a:gd name="T17" fmla="*/ 6 h 21"/>
                <a:gd name="T18" fmla="*/ 277 w 646"/>
                <a:gd name="T19" fmla="*/ 6 h 21"/>
                <a:gd name="T20" fmla="*/ 238 w 646"/>
                <a:gd name="T21" fmla="*/ 6 h 21"/>
                <a:gd name="T22" fmla="*/ 198 w 646"/>
                <a:gd name="T23" fmla="*/ 6 h 21"/>
                <a:gd name="T24" fmla="*/ 159 w 646"/>
                <a:gd name="T25" fmla="*/ 6 h 21"/>
                <a:gd name="T26" fmla="*/ 118 w 646"/>
                <a:gd name="T27" fmla="*/ 6 h 21"/>
                <a:gd name="T28" fmla="*/ 78 w 646"/>
                <a:gd name="T29" fmla="*/ 8 h 21"/>
                <a:gd name="T30" fmla="*/ 39 w 646"/>
                <a:gd name="T31" fmla="*/ 10 h 21"/>
                <a:gd name="T32" fmla="*/ 0 w 646"/>
                <a:gd name="T33" fmla="*/ 11 h 21"/>
                <a:gd name="T34" fmla="*/ 0 w 646"/>
                <a:gd name="T35" fmla="*/ 15 h 21"/>
                <a:gd name="T36" fmla="*/ 0 w 646"/>
                <a:gd name="T37" fmla="*/ 21 h 21"/>
                <a:gd name="T38" fmla="*/ 39 w 646"/>
                <a:gd name="T39" fmla="*/ 19 h 21"/>
                <a:gd name="T40" fmla="*/ 78 w 646"/>
                <a:gd name="T41" fmla="*/ 19 h 21"/>
                <a:gd name="T42" fmla="*/ 118 w 646"/>
                <a:gd name="T43" fmla="*/ 19 h 21"/>
                <a:gd name="T44" fmla="*/ 159 w 646"/>
                <a:gd name="T45" fmla="*/ 19 h 21"/>
                <a:gd name="T46" fmla="*/ 198 w 646"/>
                <a:gd name="T47" fmla="*/ 19 h 21"/>
                <a:gd name="T48" fmla="*/ 238 w 646"/>
                <a:gd name="T49" fmla="*/ 19 h 21"/>
                <a:gd name="T50" fmla="*/ 277 w 646"/>
                <a:gd name="T51" fmla="*/ 19 h 21"/>
                <a:gd name="T52" fmla="*/ 318 w 646"/>
                <a:gd name="T53" fmla="*/ 19 h 21"/>
                <a:gd name="T54" fmla="*/ 357 w 646"/>
                <a:gd name="T55" fmla="*/ 17 h 21"/>
                <a:gd name="T56" fmla="*/ 397 w 646"/>
                <a:gd name="T57" fmla="*/ 15 h 21"/>
                <a:gd name="T58" fmla="*/ 438 w 646"/>
                <a:gd name="T59" fmla="*/ 13 h 21"/>
                <a:gd name="T60" fmla="*/ 479 w 646"/>
                <a:gd name="T61" fmla="*/ 13 h 21"/>
                <a:gd name="T62" fmla="*/ 520 w 646"/>
                <a:gd name="T63" fmla="*/ 13 h 21"/>
                <a:gd name="T64" fmla="*/ 562 w 646"/>
                <a:gd name="T65" fmla="*/ 13 h 21"/>
                <a:gd name="T66" fmla="*/ 603 w 646"/>
                <a:gd name="T67" fmla="*/ 13 h 21"/>
                <a:gd name="T68" fmla="*/ 646 w 646"/>
                <a:gd name="T69" fmla="*/ 13 h 21"/>
                <a:gd name="T70" fmla="*/ 646 w 646"/>
                <a:gd name="T71" fmla="*/ 6 h 21"/>
                <a:gd name="T72" fmla="*/ 646 w 646"/>
                <a:gd name="T73" fmla="*/ 0 h 2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6"/>
                <a:gd name="T112" fmla="*/ 0 h 21"/>
                <a:gd name="T113" fmla="*/ 646 w 646"/>
                <a:gd name="T114" fmla="*/ 21 h 2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6" h="21">
                  <a:moveTo>
                    <a:pt x="646" y="0"/>
                  </a:moveTo>
                  <a:lnTo>
                    <a:pt x="603" y="0"/>
                  </a:lnTo>
                  <a:lnTo>
                    <a:pt x="562" y="0"/>
                  </a:lnTo>
                  <a:lnTo>
                    <a:pt x="520" y="0"/>
                  </a:lnTo>
                  <a:lnTo>
                    <a:pt x="479" y="2"/>
                  </a:lnTo>
                  <a:lnTo>
                    <a:pt x="438" y="2"/>
                  </a:lnTo>
                  <a:lnTo>
                    <a:pt x="397" y="2"/>
                  </a:lnTo>
                  <a:lnTo>
                    <a:pt x="357" y="4"/>
                  </a:lnTo>
                  <a:lnTo>
                    <a:pt x="318" y="6"/>
                  </a:lnTo>
                  <a:lnTo>
                    <a:pt x="277" y="6"/>
                  </a:lnTo>
                  <a:lnTo>
                    <a:pt x="238" y="6"/>
                  </a:lnTo>
                  <a:lnTo>
                    <a:pt x="198" y="6"/>
                  </a:lnTo>
                  <a:lnTo>
                    <a:pt x="159" y="6"/>
                  </a:lnTo>
                  <a:lnTo>
                    <a:pt x="118" y="6"/>
                  </a:lnTo>
                  <a:lnTo>
                    <a:pt x="78" y="8"/>
                  </a:lnTo>
                  <a:lnTo>
                    <a:pt x="39" y="10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21"/>
                  </a:lnTo>
                  <a:lnTo>
                    <a:pt x="39" y="19"/>
                  </a:lnTo>
                  <a:lnTo>
                    <a:pt x="78" y="19"/>
                  </a:lnTo>
                  <a:lnTo>
                    <a:pt x="118" y="19"/>
                  </a:lnTo>
                  <a:lnTo>
                    <a:pt x="159" y="19"/>
                  </a:lnTo>
                  <a:lnTo>
                    <a:pt x="198" y="19"/>
                  </a:lnTo>
                  <a:lnTo>
                    <a:pt x="238" y="19"/>
                  </a:lnTo>
                  <a:lnTo>
                    <a:pt x="277" y="19"/>
                  </a:lnTo>
                  <a:lnTo>
                    <a:pt x="318" y="19"/>
                  </a:lnTo>
                  <a:lnTo>
                    <a:pt x="357" y="17"/>
                  </a:lnTo>
                  <a:lnTo>
                    <a:pt x="397" y="15"/>
                  </a:lnTo>
                  <a:lnTo>
                    <a:pt x="438" y="13"/>
                  </a:lnTo>
                  <a:lnTo>
                    <a:pt x="479" y="13"/>
                  </a:lnTo>
                  <a:lnTo>
                    <a:pt x="520" y="13"/>
                  </a:lnTo>
                  <a:lnTo>
                    <a:pt x="562" y="13"/>
                  </a:lnTo>
                  <a:lnTo>
                    <a:pt x="603" y="13"/>
                  </a:lnTo>
                  <a:lnTo>
                    <a:pt x="646" y="13"/>
                  </a:lnTo>
                  <a:lnTo>
                    <a:pt x="646" y="6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8" name="Freeform 363"/>
            <p:cNvSpPr>
              <a:spLocks/>
            </p:cNvSpPr>
            <p:nvPr/>
          </p:nvSpPr>
          <p:spPr bwMode="auto">
            <a:xfrm>
              <a:off x="2579688" y="1410370"/>
              <a:ext cx="512763" cy="17463"/>
            </a:xfrm>
            <a:custGeom>
              <a:avLst/>
              <a:gdLst>
                <a:gd name="T0" fmla="*/ 646 w 646"/>
                <a:gd name="T1" fmla="*/ 0 h 21"/>
                <a:gd name="T2" fmla="*/ 603 w 646"/>
                <a:gd name="T3" fmla="*/ 0 h 21"/>
                <a:gd name="T4" fmla="*/ 562 w 646"/>
                <a:gd name="T5" fmla="*/ 0 h 21"/>
                <a:gd name="T6" fmla="*/ 520 w 646"/>
                <a:gd name="T7" fmla="*/ 0 h 21"/>
                <a:gd name="T8" fmla="*/ 479 w 646"/>
                <a:gd name="T9" fmla="*/ 0 h 21"/>
                <a:gd name="T10" fmla="*/ 438 w 646"/>
                <a:gd name="T11" fmla="*/ 0 h 21"/>
                <a:gd name="T12" fmla="*/ 397 w 646"/>
                <a:gd name="T13" fmla="*/ 0 h 21"/>
                <a:gd name="T14" fmla="*/ 357 w 646"/>
                <a:gd name="T15" fmla="*/ 0 h 21"/>
                <a:gd name="T16" fmla="*/ 318 w 646"/>
                <a:gd name="T17" fmla="*/ 2 h 21"/>
                <a:gd name="T18" fmla="*/ 277 w 646"/>
                <a:gd name="T19" fmla="*/ 2 h 21"/>
                <a:gd name="T20" fmla="*/ 237 w 646"/>
                <a:gd name="T21" fmla="*/ 4 h 21"/>
                <a:gd name="T22" fmla="*/ 196 w 646"/>
                <a:gd name="T23" fmla="*/ 4 h 21"/>
                <a:gd name="T24" fmla="*/ 157 w 646"/>
                <a:gd name="T25" fmla="*/ 6 h 21"/>
                <a:gd name="T26" fmla="*/ 116 w 646"/>
                <a:gd name="T27" fmla="*/ 6 h 21"/>
                <a:gd name="T28" fmla="*/ 78 w 646"/>
                <a:gd name="T29" fmla="*/ 6 h 21"/>
                <a:gd name="T30" fmla="*/ 39 w 646"/>
                <a:gd name="T31" fmla="*/ 6 h 21"/>
                <a:gd name="T32" fmla="*/ 0 w 646"/>
                <a:gd name="T33" fmla="*/ 8 h 21"/>
                <a:gd name="T34" fmla="*/ 0 w 646"/>
                <a:gd name="T35" fmla="*/ 13 h 21"/>
                <a:gd name="T36" fmla="*/ 0 w 646"/>
                <a:gd name="T37" fmla="*/ 21 h 21"/>
                <a:gd name="T38" fmla="*/ 39 w 646"/>
                <a:gd name="T39" fmla="*/ 19 h 21"/>
                <a:gd name="T40" fmla="*/ 78 w 646"/>
                <a:gd name="T41" fmla="*/ 19 h 21"/>
                <a:gd name="T42" fmla="*/ 116 w 646"/>
                <a:gd name="T43" fmla="*/ 17 h 21"/>
                <a:gd name="T44" fmla="*/ 157 w 646"/>
                <a:gd name="T45" fmla="*/ 17 h 21"/>
                <a:gd name="T46" fmla="*/ 196 w 646"/>
                <a:gd name="T47" fmla="*/ 15 h 21"/>
                <a:gd name="T48" fmla="*/ 237 w 646"/>
                <a:gd name="T49" fmla="*/ 15 h 21"/>
                <a:gd name="T50" fmla="*/ 277 w 646"/>
                <a:gd name="T51" fmla="*/ 15 h 21"/>
                <a:gd name="T52" fmla="*/ 318 w 646"/>
                <a:gd name="T53" fmla="*/ 15 h 21"/>
                <a:gd name="T54" fmla="*/ 357 w 646"/>
                <a:gd name="T55" fmla="*/ 13 h 21"/>
                <a:gd name="T56" fmla="*/ 397 w 646"/>
                <a:gd name="T57" fmla="*/ 13 h 21"/>
                <a:gd name="T58" fmla="*/ 438 w 646"/>
                <a:gd name="T59" fmla="*/ 13 h 21"/>
                <a:gd name="T60" fmla="*/ 479 w 646"/>
                <a:gd name="T61" fmla="*/ 13 h 21"/>
                <a:gd name="T62" fmla="*/ 520 w 646"/>
                <a:gd name="T63" fmla="*/ 13 h 21"/>
                <a:gd name="T64" fmla="*/ 562 w 646"/>
                <a:gd name="T65" fmla="*/ 13 h 21"/>
                <a:gd name="T66" fmla="*/ 603 w 646"/>
                <a:gd name="T67" fmla="*/ 13 h 21"/>
                <a:gd name="T68" fmla="*/ 646 w 646"/>
                <a:gd name="T69" fmla="*/ 13 h 21"/>
                <a:gd name="T70" fmla="*/ 646 w 646"/>
                <a:gd name="T71" fmla="*/ 4 h 21"/>
                <a:gd name="T72" fmla="*/ 646 w 646"/>
                <a:gd name="T73" fmla="*/ 0 h 2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6"/>
                <a:gd name="T112" fmla="*/ 0 h 21"/>
                <a:gd name="T113" fmla="*/ 646 w 646"/>
                <a:gd name="T114" fmla="*/ 21 h 2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6" h="21">
                  <a:moveTo>
                    <a:pt x="646" y="0"/>
                  </a:moveTo>
                  <a:lnTo>
                    <a:pt x="603" y="0"/>
                  </a:lnTo>
                  <a:lnTo>
                    <a:pt x="562" y="0"/>
                  </a:lnTo>
                  <a:lnTo>
                    <a:pt x="520" y="0"/>
                  </a:lnTo>
                  <a:lnTo>
                    <a:pt x="479" y="0"/>
                  </a:lnTo>
                  <a:lnTo>
                    <a:pt x="438" y="0"/>
                  </a:lnTo>
                  <a:lnTo>
                    <a:pt x="397" y="0"/>
                  </a:lnTo>
                  <a:lnTo>
                    <a:pt x="357" y="0"/>
                  </a:lnTo>
                  <a:lnTo>
                    <a:pt x="318" y="2"/>
                  </a:lnTo>
                  <a:lnTo>
                    <a:pt x="277" y="2"/>
                  </a:lnTo>
                  <a:lnTo>
                    <a:pt x="237" y="4"/>
                  </a:lnTo>
                  <a:lnTo>
                    <a:pt x="196" y="4"/>
                  </a:lnTo>
                  <a:lnTo>
                    <a:pt x="157" y="6"/>
                  </a:lnTo>
                  <a:lnTo>
                    <a:pt x="116" y="6"/>
                  </a:lnTo>
                  <a:lnTo>
                    <a:pt x="78" y="6"/>
                  </a:lnTo>
                  <a:lnTo>
                    <a:pt x="39" y="6"/>
                  </a:lnTo>
                  <a:lnTo>
                    <a:pt x="0" y="8"/>
                  </a:lnTo>
                  <a:lnTo>
                    <a:pt x="0" y="13"/>
                  </a:lnTo>
                  <a:lnTo>
                    <a:pt x="0" y="21"/>
                  </a:lnTo>
                  <a:lnTo>
                    <a:pt x="39" y="19"/>
                  </a:lnTo>
                  <a:lnTo>
                    <a:pt x="78" y="19"/>
                  </a:lnTo>
                  <a:lnTo>
                    <a:pt x="116" y="17"/>
                  </a:lnTo>
                  <a:lnTo>
                    <a:pt x="157" y="17"/>
                  </a:lnTo>
                  <a:lnTo>
                    <a:pt x="196" y="15"/>
                  </a:lnTo>
                  <a:lnTo>
                    <a:pt x="237" y="15"/>
                  </a:lnTo>
                  <a:lnTo>
                    <a:pt x="277" y="15"/>
                  </a:lnTo>
                  <a:lnTo>
                    <a:pt x="318" y="15"/>
                  </a:lnTo>
                  <a:lnTo>
                    <a:pt x="357" y="13"/>
                  </a:lnTo>
                  <a:lnTo>
                    <a:pt x="397" y="13"/>
                  </a:lnTo>
                  <a:lnTo>
                    <a:pt x="438" y="13"/>
                  </a:lnTo>
                  <a:lnTo>
                    <a:pt x="479" y="13"/>
                  </a:lnTo>
                  <a:lnTo>
                    <a:pt x="520" y="13"/>
                  </a:lnTo>
                  <a:lnTo>
                    <a:pt x="562" y="13"/>
                  </a:lnTo>
                  <a:lnTo>
                    <a:pt x="603" y="13"/>
                  </a:lnTo>
                  <a:lnTo>
                    <a:pt x="646" y="13"/>
                  </a:lnTo>
                  <a:lnTo>
                    <a:pt x="646" y="4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99" name="Freeform 364"/>
            <p:cNvSpPr>
              <a:spLocks/>
            </p:cNvSpPr>
            <p:nvPr/>
          </p:nvSpPr>
          <p:spPr bwMode="auto">
            <a:xfrm>
              <a:off x="2578101" y="1459582"/>
              <a:ext cx="514350" cy="17463"/>
            </a:xfrm>
            <a:custGeom>
              <a:avLst/>
              <a:gdLst>
                <a:gd name="T0" fmla="*/ 648 w 648"/>
                <a:gd name="T1" fmla="*/ 0 h 21"/>
                <a:gd name="T2" fmla="*/ 605 w 648"/>
                <a:gd name="T3" fmla="*/ 0 h 21"/>
                <a:gd name="T4" fmla="*/ 562 w 648"/>
                <a:gd name="T5" fmla="*/ 0 h 21"/>
                <a:gd name="T6" fmla="*/ 522 w 648"/>
                <a:gd name="T7" fmla="*/ 0 h 21"/>
                <a:gd name="T8" fmla="*/ 481 w 648"/>
                <a:gd name="T9" fmla="*/ 0 h 21"/>
                <a:gd name="T10" fmla="*/ 440 w 648"/>
                <a:gd name="T11" fmla="*/ 0 h 21"/>
                <a:gd name="T12" fmla="*/ 399 w 648"/>
                <a:gd name="T13" fmla="*/ 0 h 21"/>
                <a:gd name="T14" fmla="*/ 359 w 648"/>
                <a:gd name="T15" fmla="*/ 0 h 21"/>
                <a:gd name="T16" fmla="*/ 320 w 648"/>
                <a:gd name="T17" fmla="*/ 2 h 21"/>
                <a:gd name="T18" fmla="*/ 279 w 648"/>
                <a:gd name="T19" fmla="*/ 2 h 21"/>
                <a:gd name="T20" fmla="*/ 239 w 648"/>
                <a:gd name="T21" fmla="*/ 2 h 21"/>
                <a:gd name="T22" fmla="*/ 198 w 648"/>
                <a:gd name="T23" fmla="*/ 2 h 21"/>
                <a:gd name="T24" fmla="*/ 159 w 648"/>
                <a:gd name="T25" fmla="*/ 4 h 21"/>
                <a:gd name="T26" fmla="*/ 118 w 648"/>
                <a:gd name="T27" fmla="*/ 4 h 21"/>
                <a:gd name="T28" fmla="*/ 78 w 648"/>
                <a:gd name="T29" fmla="*/ 6 h 21"/>
                <a:gd name="T30" fmla="*/ 39 w 648"/>
                <a:gd name="T31" fmla="*/ 6 h 21"/>
                <a:gd name="T32" fmla="*/ 0 w 648"/>
                <a:gd name="T33" fmla="*/ 8 h 21"/>
                <a:gd name="T34" fmla="*/ 0 w 648"/>
                <a:gd name="T35" fmla="*/ 13 h 21"/>
                <a:gd name="T36" fmla="*/ 0 w 648"/>
                <a:gd name="T37" fmla="*/ 21 h 21"/>
                <a:gd name="T38" fmla="*/ 39 w 648"/>
                <a:gd name="T39" fmla="*/ 19 h 21"/>
                <a:gd name="T40" fmla="*/ 78 w 648"/>
                <a:gd name="T41" fmla="*/ 19 h 21"/>
                <a:gd name="T42" fmla="*/ 118 w 648"/>
                <a:gd name="T43" fmla="*/ 17 h 21"/>
                <a:gd name="T44" fmla="*/ 159 w 648"/>
                <a:gd name="T45" fmla="*/ 17 h 21"/>
                <a:gd name="T46" fmla="*/ 198 w 648"/>
                <a:gd name="T47" fmla="*/ 15 h 21"/>
                <a:gd name="T48" fmla="*/ 239 w 648"/>
                <a:gd name="T49" fmla="*/ 15 h 21"/>
                <a:gd name="T50" fmla="*/ 279 w 648"/>
                <a:gd name="T51" fmla="*/ 15 h 21"/>
                <a:gd name="T52" fmla="*/ 320 w 648"/>
                <a:gd name="T53" fmla="*/ 15 h 21"/>
                <a:gd name="T54" fmla="*/ 359 w 648"/>
                <a:gd name="T55" fmla="*/ 13 h 21"/>
                <a:gd name="T56" fmla="*/ 399 w 648"/>
                <a:gd name="T57" fmla="*/ 13 h 21"/>
                <a:gd name="T58" fmla="*/ 440 w 648"/>
                <a:gd name="T59" fmla="*/ 13 h 21"/>
                <a:gd name="T60" fmla="*/ 481 w 648"/>
                <a:gd name="T61" fmla="*/ 13 h 21"/>
                <a:gd name="T62" fmla="*/ 522 w 648"/>
                <a:gd name="T63" fmla="*/ 13 h 21"/>
                <a:gd name="T64" fmla="*/ 562 w 648"/>
                <a:gd name="T65" fmla="*/ 13 h 21"/>
                <a:gd name="T66" fmla="*/ 605 w 648"/>
                <a:gd name="T67" fmla="*/ 13 h 21"/>
                <a:gd name="T68" fmla="*/ 648 w 648"/>
                <a:gd name="T69" fmla="*/ 13 h 21"/>
                <a:gd name="T70" fmla="*/ 648 w 648"/>
                <a:gd name="T71" fmla="*/ 6 h 21"/>
                <a:gd name="T72" fmla="*/ 648 w 648"/>
                <a:gd name="T73" fmla="*/ 0 h 2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8"/>
                <a:gd name="T112" fmla="*/ 0 h 21"/>
                <a:gd name="T113" fmla="*/ 648 w 648"/>
                <a:gd name="T114" fmla="*/ 21 h 2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8" h="21">
                  <a:moveTo>
                    <a:pt x="648" y="0"/>
                  </a:moveTo>
                  <a:lnTo>
                    <a:pt x="605" y="0"/>
                  </a:lnTo>
                  <a:lnTo>
                    <a:pt x="562" y="0"/>
                  </a:lnTo>
                  <a:lnTo>
                    <a:pt x="522" y="0"/>
                  </a:lnTo>
                  <a:lnTo>
                    <a:pt x="481" y="0"/>
                  </a:lnTo>
                  <a:lnTo>
                    <a:pt x="440" y="0"/>
                  </a:lnTo>
                  <a:lnTo>
                    <a:pt x="399" y="0"/>
                  </a:lnTo>
                  <a:lnTo>
                    <a:pt x="359" y="0"/>
                  </a:lnTo>
                  <a:lnTo>
                    <a:pt x="320" y="2"/>
                  </a:lnTo>
                  <a:lnTo>
                    <a:pt x="279" y="2"/>
                  </a:lnTo>
                  <a:lnTo>
                    <a:pt x="239" y="2"/>
                  </a:lnTo>
                  <a:lnTo>
                    <a:pt x="198" y="2"/>
                  </a:lnTo>
                  <a:lnTo>
                    <a:pt x="159" y="4"/>
                  </a:lnTo>
                  <a:lnTo>
                    <a:pt x="118" y="4"/>
                  </a:lnTo>
                  <a:lnTo>
                    <a:pt x="78" y="6"/>
                  </a:lnTo>
                  <a:lnTo>
                    <a:pt x="39" y="6"/>
                  </a:lnTo>
                  <a:lnTo>
                    <a:pt x="0" y="8"/>
                  </a:lnTo>
                  <a:lnTo>
                    <a:pt x="0" y="13"/>
                  </a:lnTo>
                  <a:lnTo>
                    <a:pt x="0" y="21"/>
                  </a:lnTo>
                  <a:lnTo>
                    <a:pt x="39" y="19"/>
                  </a:lnTo>
                  <a:lnTo>
                    <a:pt x="78" y="19"/>
                  </a:lnTo>
                  <a:lnTo>
                    <a:pt x="118" y="17"/>
                  </a:lnTo>
                  <a:lnTo>
                    <a:pt x="159" y="17"/>
                  </a:lnTo>
                  <a:lnTo>
                    <a:pt x="198" y="15"/>
                  </a:lnTo>
                  <a:lnTo>
                    <a:pt x="239" y="15"/>
                  </a:lnTo>
                  <a:lnTo>
                    <a:pt x="279" y="15"/>
                  </a:lnTo>
                  <a:lnTo>
                    <a:pt x="320" y="15"/>
                  </a:lnTo>
                  <a:lnTo>
                    <a:pt x="359" y="13"/>
                  </a:lnTo>
                  <a:lnTo>
                    <a:pt x="399" y="13"/>
                  </a:lnTo>
                  <a:lnTo>
                    <a:pt x="440" y="13"/>
                  </a:lnTo>
                  <a:lnTo>
                    <a:pt x="481" y="13"/>
                  </a:lnTo>
                  <a:lnTo>
                    <a:pt x="522" y="13"/>
                  </a:lnTo>
                  <a:lnTo>
                    <a:pt x="562" y="13"/>
                  </a:lnTo>
                  <a:lnTo>
                    <a:pt x="605" y="13"/>
                  </a:lnTo>
                  <a:lnTo>
                    <a:pt x="648" y="13"/>
                  </a:lnTo>
                  <a:lnTo>
                    <a:pt x="648" y="6"/>
                  </a:lnTo>
                  <a:lnTo>
                    <a:pt x="648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0" name="Freeform 365"/>
            <p:cNvSpPr>
              <a:spLocks/>
            </p:cNvSpPr>
            <p:nvPr/>
          </p:nvSpPr>
          <p:spPr bwMode="auto">
            <a:xfrm>
              <a:off x="2578101" y="1510382"/>
              <a:ext cx="514350" cy="15875"/>
            </a:xfrm>
            <a:custGeom>
              <a:avLst/>
              <a:gdLst>
                <a:gd name="T0" fmla="*/ 648 w 648"/>
                <a:gd name="T1" fmla="*/ 0 h 19"/>
                <a:gd name="T2" fmla="*/ 605 w 648"/>
                <a:gd name="T3" fmla="*/ 0 h 19"/>
                <a:gd name="T4" fmla="*/ 562 w 648"/>
                <a:gd name="T5" fmla="*/ 0 h 19"/>
                <a:gd name="T6" fmla="*/ 522 w 648"/>
                <a:gd name="T7" fmla="*/ 0 h 19"/>
                <a:gd name="T8" fmla="*/ 481 w 648"/>
                <a:gd name="T9" fmla="*/ 0 h 19"/>
                <a:gd name="T10" fmla="*/ 440 w 648"/>
                <a:gd name="T11" fmla="*/ 0 h 19"/>
                <a:gd name="T12" fmla="*/ 399 w 648"/>
                <a:gd name="T13" fmla="*/ 0 h 19"/>
                <a:gd name="T14" fmla="*/ 359 w 648"/>
                <a:gd name="T15" fmla="*/ 2 h 19"/>
                <a:gd name="T16" fmla="*/ 320 w 648"/>
                <a:gd name="T17" fmla="*/ 4 h 19"/>
                <a:gd name="T18" fmla="*/ 279 w 648"/>
                <a:gd name="T19" fmla="*/ 4 h 19"/>
                <a:gd name="T20" fmla="*/ 239 w 648"/>
                <a:gd name="T21" fmla="*/ 4 h 19"/>
                <a:gd name="T22" fmla="*/ 198 w 648"/>
                <a:gd name="T23" fmla="*/ 4 h 19"/>
                <a:gd name="T24" fmla="*/ 157 w 648"/>
                <a:gd name="T25" fmla="*/ 4 h 19"/>
                <a:gd name="T26" fmla="*/ 116 w 648"/>
                <a:gd name="T27" fmla="*/ 4 h 19"/>
                <a:gd name="T28" fmla="*/ 78 w 648"/>
                <a:gd name="T29" fmla="*/ 4 h 19"/>
                <a:gd name="T30" fmla="*/ 39 w 648"/>
                <a:gd name="T31" fmla="*/ 4 h 19"/>
                <a:gd name="T32" fmla="*/ 0 w 648"/>
                <a:gd name="T33" fmla="*/ 6 h 19"/>
                <a:gd name="T34" fmla="*/ 0 w 648"/>
                <a:gd name="T35" fmla="*/ 10 h 19"/>
                <a:gd name="T36" fmla="*/ 0 w 648"/>
                <a:gd name="T37" fmla="*/ 19 h 19"/>
                <a:gd name="T38" fmla="*/ 39 w 648"/>
                <a:gd name="T39" fmla="*/ 17 h 19"/>
                <a:gd name="T40" fmla="*/ 78 w 648"/>
                <a:gd name="T41" fmla="*/ 17 h 19"/>
                <a:gd name="T42" fmla="*/ 116 w 648"/>
                <a:gd name="T43" fmla="*/ 15 h 19"/>
                <a:gd name="T44" fmla="*/ 157 w 648"/>
                <a:gd name="T45" fmla="*/ 15 h 19"/>
                <a:gd name="T46" fmla="*/ 198 w 648"/>
                <a:gd name="T47" fmla="*/ 13 h 19"/>
                <a:gd name="T48" fmla="*/ 239 w 648"/>
                <a:gd name="T49" fmla="*/ 13 h 19"/>
                <a:gd name="T50" fmla="*/ 279 w 648"/>
                <a:gd name="T51" fmla="*/ 13 h 19"/>
                <a:gd name="T52" fmla="*/ 320 w 648"/>
                <a:gd name="T53" fmla="*/ 13 h 19"/>
                <a:gd name="T54" fmla="*/ 359 w 648"/>
                <a:gd name="T55" fmla="*/ 13 h 19"/>
                <a:gd name="T56" fmla="*/ 399 w 648"/>
                <a:gd name="T57" fmla="*/ 13 h 19"/>
                <a:gd name="T58" fmla="*/ 440 w 648"/>
                <a:gd name="T59" fmla="*/ 13 h 19"/>
                <a:gd name="T60" fmla="*/ 481 w 648"/>
                <a:gd name="T61" fmla="*/ 13 h 19"/>
                <a:gd name="T62" fmla="*/ 522 w 648"/>
                <a:gd name="T63" fmla="*/ 13 h 19"/>
                <a:gd name="T64" fmla="*/ 562 w 648"/>
                <a:gd name="T65" fmla="*/ 13 h 19"/>
                <a:gd name="T66" fmla="*/ 605 w 648"/>
                <a:gd name="T67" fmla="*/ 13 h 19"/>
                <a:gd name="T68" fmla="*/ 648 w 648"/>
                <a:gd name="T69" fmla="*/ 13 h 19"/>
                <a:gd name="T70" fmla="*/ 648 w 648"/>
                <a:gd name="T71" fmla="*/ 6 h 19"/>
                <a:gd name="T72" fmla="*/ 648 w 648"/>
                <a:gd name="T73" fmla="*/ 0 h 1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8"/>
                <a:gd name="T112" fmla="*/ 0 h 19"/>
                <a:gd name="T113" fmla="*/ 648 w 648"/>
                <a:gd name="T114" fmla="*/ 19 h 1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8" h="19">
                  <a:moveTo>
                    <a:pt x="648" y="0"/>
                  </a:moveTo>
                  <a:lnTo>
                    <a:pt x="605" y="0"/>
                  </a:lnTo>
                  <a:lnTo>
                    <a:pt x="562" y="0"/>
                  </a:lnTo>
                  <a:lnTo>
                    <a:pt x="522" y="0"/>
                  </a:lnTo>
                  <a:lnTo>
                    <a:pt x="481" y="0"/>
                  </a:lnTo>
                  <a:lnTo>
                    <a:pt x="440" y="0"/>
                  </a:lnTo>
                  <a:lnTo>
                    <a:pt x="399" y="0"/>
                  </a:lnTo>
                  <a:lnTo>
                    <a:pt x="359" y="2"/>
                  </a:lnTo>
                  <a:lnTo>
                    <a:pt x="320" y="4"/>
                  </a:lnTo>
                  <a:lnTo>
                    <a:pt x="279" y="4"/>
                  </a:lnTo>
                  <a:lnTo>
                    <a:pt x="239" y="4"/>
                  </a:lnTo>
                  <a:lnTo>
                    <a:pt x="198" y="4"/>
                  </a:lnTo>
                  <a:lnTo>
                    <a:pt x="157" y="4"/>
                  </a:lnTo>
                  <a:lnTo>
                    <a:pt x="116" y="4"/>
                  </a:lnTo>
                  <a:lnTo>
                    <a:pt x="78" y="4"/>
                  </a:lnTo>
                  <a:lnTo>
                    <a:pt x="39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9"/>
                  </a:lnTo>
                  <a:lnTo>
                    <a:pt x="39" y="17"/>
                  </a:lnTo>
                  <a:lnTo>
                    <a:pt x="78" y="17"/>
                  </a:lnTo>
                  <a:lnTo>
                    <a:pt x="116" y="15"/>
                  </a:lnTo>
                  <a:lnTo>
                    <a:pt x="157" y="15"/>
                  </a:lnTo>
                  <a:lnTo>
                    <a:pt x="198" y="13"/>
                  </a:lnTo>
                  <a:lnTo>
                    <a:pt x="239" y="13"/>
                  </a:lnTo>
                  <a:lnTo>
                    <a:pt x="279" y="13"/>
                  </a:lnTo>
                  <a:lnTo>
                    <a:pt x="320" y="13"/>
                  </a:lnTo>
                  <a:lnTo>
                    <a:pt x="359" y="13"/>
                  </a:lnTo>
                  <a:lnTo>
                    <a:pt x="399" y="13"/>
                  </a:lnTo>
                  <a:lnTo>
                    <a:pt x="440" y="13"/>
                  </a:lnTo>
                  <a:lnTo>
                    <a:pt x="481" y="13"/>
                  </a:lnTo>
                  <a:lnTo>
                    <a:pt x="522" y="13"/>
                  </a:lnTo>
                  <a:lnTo>
                    <a:pt x="562" y="13"/>
                  </a:lnTo>
                  <a:lnTo>
                    <a:pt x="605" y="13"/>
                  </a:lnTo>
                  <a:lnTo>
                    <a:pt x="648" y="13"/>
                  </a:lnTo>
                  <a:lnTo>
                    <a:pt x="648" y="6"/>
                  </a:lnTo>
                  <a:lnTo>
                    <a:pt x="648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1" name="Freeform 366"/>
            <p:cNvSpPr>
              <a:spLocks/>
            </p:cNvSpPr>
            <p:nvPr/>
          </p:nvSpPr>
          <p:spPr bwMode="auto">
            <a:xfrm>
              <a:off x="2578101" y="1559595"/>
              <a:ext cx="514350" cy="12700"/>
            </a:xfrm>
            <a:custGeom>
              <a:avLst/>
              <a:gdLst>
                <a:gd name="T0" fmla="*/ 648 w 648"/>
                <a:gd name="T1" fmla="*/ 0 h 15"/>
                <a:gd name="T2" fmla="*/ 605 w 648"/>
                <a:gd name="T3" fmla="*/ 0 h 15"/>
                <a:gd name="T4" fmla="*/ 562 w 648"/>
                <a:gd name="T5" fmla="*/ 0 h 15"/>
                <a:gd name="T6" fmla="*/ 522 w 648"/>
                <a:gd name="T7" fmla="*/ 0 h 15"/>
                <a:gd name="T8" fmla="*/ 481 w 648"/>
                <a:gd name="T9" fmla="*/ 0 h 15"/>
                <a:gd name="T10" fmla="*/ 440 w 648"/>
                <a:gd name="T11" fmla="*/ 0 h 15"/>
                <a:gd name="T12" fmla="*/ 399 w 648"/>
                <a:gd name="T13" fmla="*/ 0 h 15"/>
                <a:gd name="T14" fmla="*/ 359 w 648"/>
                <a:gd name="T15" fmla="*/ 0 h 15"/>
                <a:gd name="T16" fmla="*/ 320 w 648"/>
                <a:gd name="T17" fmla="*/ 2 h 15"/>
                <a:gd name="T18" fmla="*/ 279 w 648"/>
                <a:gd name="T19" fmla="*/ 2 h 15"/>
                <a:gd name="T20" fmla="*/ 239 w 648"/>
                <a:gd name="T21" fmla="*/ 2 h 15"/>
                <a:gd name="T22" fmla="*/ 198 w 648"/>
                <a:gd name="T23" fmla="*/ 2 h 15"/>
                <a:gd name="T24" fmla="*/ 157 w 648"/>
                <a:gd name="T25" fmla="*/ 2 h 15"/>
                <a:gd name="T26" fmla="*/ 116 w 648"/>
                <a:gd name="T27" fmla="*/ 2 h 15"/>
                <a:gd name="T28" fmla="*/ 78 w 648"/>
                <a:gd name="T29" fmla="*/ 2 h 15"/>
                <a:gd name="T30" fmla="*/ 39 w 648"/>
                <a:gd name="T31" fmla="*/ 2 h 15"/>
                <a:gd name="T32" fmla="*/ 0 w 648"/>
                <a:gd name="T33" fmla="*/ 2 h 15"/>
                <a:gd name="T34" fmla="*/ 0 w 648"/>
                <a:gd name="T35" fmla="*/ 10 h 15"/>
                <a:gd name="T36" fmla="*/ 0 w 648"/>
                <a:gd name="T37" fmla="*/ 15 h 15"/>
                <a:gd name="T38" fmla="*/ 39 w 648"/>
                <a:gd name="T39" fmla="*/ 15 h 15"/>
                <a:gd name="T40" fmla="*/ 78 w 648"/>
                <a:gd name="T41" fmla="*/ 15 h 15"/>
                <a:gd name="T42" fmla="*/ 116 w 648"/>
                <a:gd name="T43" fmla="*/ 15 h 15"/>
                <a:gd name="T44" fmla="*/ 157 w 648"/>
                <a:gd name="T45" fmla="*/ 15 h 15"/>
                <a:gd name="T46" fmla="*/ 198 w 648"/>
                <a:gd name="T47" fmla="*/ 15 h 15"/>
                <a:gd name="T48" fmla="*/ 239 w 648"/>
                <a:gd name="T49" fmla="*/ 15 h 15"/>
                <a:gd name="T50" fmla="*/ 279 w 648"/>
                <a:gd name="T51" fmla="*/ 15 h 15"/>
                <a:gd name="T52" fmla="*/ 320 w 648"/>
                <a:gd name="T53" fmla="*/ 15 h 15"/>
                <a:gd name="T54" fmla="*/ 359 w 648"/>
                <a:gd name="T55" fmla="*/ 13 h 15"/>
                <a:gd name="T56" fmla="*/ 399 w 648"/>
                <a:gd name="T57" fmla="*/ 13 h 15"/>
                <a:gd name="T58" fmla="*/ 440 w 648"/>
                <a:gd name="T59" fmla="*/ 13 h 15"/>
                <a:gd name="T60" fmla="*/ 481 w 648"/>
                <a:gd name="T61" fmla="*/ 13 h 15"/>
                <a:gd name="T62" fmla="*/ 522 w 648"/>
                <a:gd name="T63" fmla="*/ 13 h 15"/>
                <a:gd name="T64" fmla="*/ 562 w 648"/>
                <a:gd name="T65" fmla="*/ 13 h 15"/>
                <a:gd name="T66" fmla="*/ 605 w 648"/>
                <a:gd name="T67" fmla="*/ 13 h 15"/>
                <a:gd name="T68" fmla="*/ 648 w 648"/>
                <a:gd name="T69" fmla="*/ 13 h 15"/>
                <a:gd name="T70" fmla="*/ 648 w 648"/>
                <a:gd name="T71" fmla="*/ 6 h 15"/>
                <a:gd name="T72" fmla="*/ 648 w 648"/>
                <a:gd name="T73" fmla="*/ 0 h 1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8"/>
                <a:gd name="T112" fmla="*/ 0 h 15"/>
                <a:gd name="T113" fmla="*/ 648 w 648"/>
                <a:gd name="T114" fmla="*/ 15 h 1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8" h="15">
                  <a:moveTo>
                    <a:pt x="648" y="0"/>
                  </a:moveTo>
                  <a:lnTo>
                    <a:pt x="605" y="0"/>
                  </a:lnTo>
                  <a:lnTo>
                    <a:pt x="562" y="0"/>
                  </a:lnTo>
                  <a:lnTo>
                    <a:pt x="522" y="0"/>
                  </a:lnTo>
                  <a:lnTo>
                    <a:pt x="481" y="0"/>
                  </a:lnTo>
                  <a:lnTo>
                    <a:pt x="440" y="0"/>
                  </a:lnTo>
                  <a:lnTo>
                    <a:pt x="399" y="0"/>
                  </a:lnTo>
                  <a:lnTo>
                    <a:pt x="359" y="0"/>
                  </a:lnTo>
                  <a:lnTo>
                    <a:pt x="320" y="2"/>
                  </a:lnTo>
                  <a:lnTo>
                    <a:pt x="279" y="2"/>
                  </a:lnTo>
                  <a:lnTo>
                    <a:pt x="239" y="2"/>
                  </a:lnTo>
                  <a:lnTo>
                    <a:pt x="198" y="2"/>
                  </a:lnTo>
                  <a:lnTo>
                    <a:pt x="157" y="2"/>
                  </a:lnTo>
                  <a:lnTo>
                    <a:pt x="116" y="2"/>
                  </a:lnTo>
                  <a:lnTo>
                    <a:pt x="78" y="2"/>
                  </a:lnTo>
                  <a:lnTo>
                    <a:pt x="39" y="2"/>
                  </a:lnTo>
                  <a:lnTo>
                    <a:pt x="0" y="2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39" y="15"/>
                  </a:lnTo>
                  <a:lnTo>
                    <a:pt x="78" y="15"/>
                  </a:lnTo>
                  <a:lnTo>
                    <a:pt x="116" y="15"/>
                  </a:lnTo>
                  <a:lnTo>
                    <a:pt x="157" y="15"/>
                  </a:lnTo>
                  <a:lnTo>
                    <a:pt x="198" y="15"/>
                  </a:lnTo>
                  <a:lnTo>
                    <a:pt x="239" y="15"/>
                  </a:lnTo>
                  <a:lnTo>
                    <a:pt x="279" y="15"/>
                  </a:lnTo>
                  <a:lnTo>
                    <a:pt x="320" y="15"/>
                  </a:lnTo>
                  <a:lnTo>
                    <a:pt x="359" y="13"/>
                  </a:lnTo>
                  <a:lnTo>
                    <a:pt x="399" y="13"/>
                  </a:lnTo>
                  <a:lnTo>
                    <a:pt x="440" y="13"/>
                  </a:lnTo>
                  <a:lnTo>
                    <a:pt x="481" y="13"/>
                  </a:lnTo>
                  <a:lnTo>
                    <a:pt x="522" y="13"/>
                  </a:lnTo>
                  <a:lnTo>
                    <a:pt x="562" y="13"/>
                  </a:lnTo>
                  <a:lnTo>
                    <a:pt x="605" y="13"/>
                  </a:lnTo>
                  <a:lnTo>
                    <a:pt x="648" y="13"/>
                  </a:lnTo>
                  <a:lnTo>
                    <a:pt x="648" y="6"/>
                  </a:lnTo>
                  <a:lnTo>
                    <a:pt x="648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2" name="Freeform 367"/>
            <p:cNvSpPr>
              <a:spLocks/>
            </p:cNvSpPr>
            <p:nvPr/>
          </p:nvSpPr>
          <p:spPr bwMode="auto">
            <a:xfrm>
              <a:off x="2578101" y="1610395"/>
              <a:ext cx="514350" cy="11113"/>
            </a:xfrm>
            <a:custGeom>
              <a:avLst/>
              <a:gdLst>
                <a:gd name="T0" fmla="*/ 648 w 648"/>
                <a:gd name="T1" fmla="*/ 0 h 13"/>
                <a:gd name="T2" fmla="*/ 605 w 648"/>
                <a:gd name="T3" fmla="*/ 0 h 13"/>
                <a:gd name="T4" fmla="*/ 562 w 648"/>
                <a:gd name="T5" fmla="*/ 0 h 13"/>
                <a:gd name="T6" fmla="*/ 522 w 648"/>
                <a:gd name="T7" fmla="*/ 0 h 13"/>
                <a:gd name="T8" fmla="*/ 481 w 648"/>
                <a:gd name="T9" fmla="*/ 0 h 13"/>
                <a:gd name="T10" fmla="*/ 440 w 648"/>
                <a:gd name="T11" fmla="*/ 0 h 13"/>
                <a:gd name="T12" fmla="*/ 399 w 648"/>
                <a:gd name="T13" fmla="*/ 0 h 13"/>
                <a:gd name="T14" fmla="*/ 359 w 648"/>
                <a:gd name="T15" fmla="*/ 0 h 13"/>
                <a:gd name="T16" fmla="*/ 320 w 648"/>
                <a:gd name="T17" fmla="*/ 0 h 13"/>
                <a:gd name="T18" fmla="*/ 279 w 648"/>
                <a:gd name="T19" fmla="*/ 0 h 13"/>
                <a:gd name="T20" fmla="*/ 239 w 648"/>
                <a:gd name="T21" fmla="*/ 0 h 13"/>
                <a:gd name="T22" fmla="*/ 198 w 648"/>
                <a:gd name="T23" fmla="*/ 0 h 13"/>
                <a:gd name="T24" fmla="*/ 157 w 648"/>
                <a:gd name="T25" fmla="*/ 0 h 13"/>
                <a:gd name="T26" fmla="*/ 116 w 648"/>
                <a:gd name="T27" fmla="*/ 0 h 13"/>
                <a:gd name="T28" fmla="*/ 78 w 648"/>
                <a:gd name="T29" fmla="*/ 0 h 13"/>
                <a:gd name="T30" fmla="*/ 39 w 648"/>
                <a:gd name="T31" fmla="*/ 0 h 13"/>
                <a:gd name="T32" fmla="*/ 0 w 648"/>
                <a:gd name="T33" fmla="*/ 0 h 13"/>
                <a:gd name="T34" fmla="*/ 0 w 648"/>
                <a:gd name="T35" fmla="*/ 8 h 13"/>
                <a:gd name="T36" fmla="*/ 0 w 648"/>
                <a:gd name="T37" fmla="*/ 13 h 13"/>
                <a:gd name="T38" fmla="*/ 39 w 648"/>
                <a:gd name="T39" fmla="*/ 13 h 13"/>
                <a:gd name="T40" fmla="*/ 78 w 648"/>
                <a:gd name="T41" fmla="*/ 13 h 13"/>
                <a:gd name="T42" fmla="*/ 116 w 648"/>
                <a:gd name="T43" fmla="*/ 13 h 13"/>
                <a:gd name="T44" fmla="*/ 157 w 648"/>
                <a:gd name="T45" fmla="*/ 13 h 13"/>
                <a:gd name="T46" fmla="*/ 198 w 648"/>
                <a:gd name="T47" fmla="*/ 13 h 13"/>
                <a:gd name="T48" fmla="*/ 239 w 648"/>
                <a:gd name="T49" fmla="*/ 13 h 13"/>
                <a:gd name="T50" fmla="*/ 279 w 648"/>
                <a:gd name="T51" fmla="*/ 13 h 13"/>
                <a:gd name="T52" fmla="*/ 320 w 648"/>
                <a:gd name="T53" fmla="*/ 13 h 13"/>
                <a:gd name="T54" fmla="*/ 359 w 648"/>
                <a:gd name="T55" fmla="*/ 13 h 13"/>
                <a:gd name="T56" fmla="*/ 399 w 648"/>
                <a:gd name="T57" fmla="*/ 13 h 13"/>
                <a:gd name="T58" fmla="*/ 440 w 648"/>
                <a:gd name="T59" fmla="*/ 13 h 13"/>
                <a:gd name="T60" fmla="*/ 481 w 648"/>
                <a:gd name="T61" fmla="*/ 13 h 13"/>
                <a:gd name="T62" fmla="*/ 522 w 648"/>
                <a:gd name="T63" fmla="*/ 13 h 13"/>
                <a:gd name="T64" fmla="*/ 562 w 648"/>
                <a:gd name="T65" fmla="*/ 13 h 13"/>
                <a:gd name="T66" fmla="*/ 605 w 648"/>
                <a:gd name="T67" fmla="*/ 13 h 13"/>
                <a:gd name="T68" fmla="*/ 648 w 648"/>
                <a:gd name="T69" fmla="*/ 13 h 13"/>
                <a:gd name="T70" fmla="*/ 648 w 648"/>
                <a:gd name="T71" fmla="*/ 6 h 13"/>
                <a:gd name="T72" fmla="*/ 648 w 648"/>
                <a:gd name="T73" fmla="*/ 0 h 1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8"/>
                <a:gd name="T112" fmla="*/ 0 h 13"/>
                <a:gd name="T113" fmla="*/ 648 w 648"/>
                <a:gd name="T114" fmla="*/ 13 h 1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8" h="13">
                  <a:moveTo>
                    <a:pt x="648" y="0"/>
                  </a:moveTo>
                  <a:lnTo>
                    <a:pt x="605" y="0"/>
                  </a:lnTo>
                  <a:lnTo>
                    <a:pt x="562" y="0"/>
                  </a:lnTo>
                  <a:lnTo>
                    <a:pt x="522" y="0"/>
                  </a:lnTo>
                  <a:lnTo>
                    <a:pt x="481" y="0"/>
                  </a:lnTo>
                  <a:lnTo>
                    <a:pt x="440" y="0"/>
                  </a:lnTo>
                  <a:lnTo>
                    <a:pt x="399" y="0"/>
                  </a:lnTo>
                  <a:lnTo>
                    <a:pt x="359" y="0"/>
                  </a:lnTo>
                  <a:lnTo>
                    <a:pt x="320" y="0"/>
                  </a:lnTo>
                  <a:lnTo>
                    <a:pt x="279" y="0"/>
                  </a:lnTo>
                  <a:lnTo>
                    <a:pt x="239" y="0"/>
                  </a:lnTo>
                  <a:lnTo>
                    <a:pt x="198" y="0"/>
                  </a:lnTo>
                  <a:lnTo>
                    <a:pt x="157" y="0"/>
                  </a:lnTo>
                  <a:lnTo>
                    <a:pt x="116" y="0"/>
                  </a:lnTo>
                  <a:lnTo>
                    <a:pt x="78" y="0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13"/>
                  </a:lnTo>
                  <a:lnTo>
                    <a:pt x="39" y="13"/>
                  </a:lnTo>
                  <a:lnTo>
                    <a:pt x="78" y="13"/>
                  </a:lnTo>
                  <a:lnTo>
                    <a:pt x="116" y="13"/>
                  </a:lnTo>
                  <a:lnTo>
                    <a:pt x="157" y="13"/>
                  </a:lnTo>
                  <a:lnTo>
                    <a:pt x="198" y="13"/>
                  </a:lnTo>
                  <a:lnTo>
                    <a:pt x="239" y="13"/>
                  </a:lnTo>
                  <a:lnTo>
                    <a:pt x="279" y="13"/>
                  </a:lnTo>
                  <a:lnTo>
                    <a:pt x="320" y="13"/>
                  </a:lnTo>
                  <a:lnTo>
                    <a:pt x="359" y="13"/>
                  </a:lnTo>
                  <a:lnTo>
                    <a:pt x="399" y="13"/>
                  </a:lnTo>
                  <a:lnTo>
                    <a:pt x="440" y="13"/>
                  </a:lnTo>
                  <a:lnTo>
                    <a:pt x="481" y="13"/>
                  </a:lnTo>
                  <a:lnTo>
                    <a:pt x="522" y="13"/>
                  </a:lnTo>
                  <a:lnTo>
                    <a:pt x="562" y="13"/>
                  </a:lnTo>
                  <a:lnTo>
                    <a:pt x="605" y="13"/>
                  </a:lnTo>
                  <a:lnTo>
                    <a:pt x="648" y="13"/>
                  </a:lnTo>
                  <a:lnTo>
                    <a:pt x="648" y="6"/>
                  </a:lnTo>
                  <a:lnTo>
                    <a:pt x="648" y="0"/>
                  </a:lnTo>
                  <a:close/>
                </a:path>
              </a:pathLst>
            </a:custGeom>
            <a:solidFill>
              <a:srgbClr val="403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3" name="Freeform 368"/>
            <p:cNvSpPr>
              <a:spLocks/>
            </p:cNvSpPr>
            <p:nvPr/>
          </p:nvSpPr>
          <p:spPr bwMode="auto">
            <a:xfrm>
              <a:off x="3048001" y="915070"/>
              <a:ext cx="9525" cy="766763"/>
            </a:xfrm>
            <a:custGeom>
              <a:avLst/>
              <a:gdLst>
                <a:gd name="T0" fmla="*/ 14 w 14"/>
                <a:gd name="T1" fmla="*/ 0 h 965"/>
                <a:gd name="T2" fmla="*/ 6 w 14"/>
                <a:gd name="T3" fmla="*/ 0 h 965"/>
                <a:gd name="T4" fmla="*/ 0 w 14"/>
                <a:gd name="T5" fmla="*/ 0 h 965"/>
                <a:gd name="T6" fmla="*/ 0 w 14"/>
                <a:gd name="T7" fmla="*/ 58 h 965"/>
                <a:gd name="T8" fmla="*/ 0 w 14"/>
                <a:gd name="T9" fmla="*/ 118 h 965"/>
                <a:gd name="T10" fmla="*/ 0 w 14"/>
                <a:gd name="T11" fmla="*/ 178 h 965"/>
                <a:gd name="T12" fmla="*/ 0 w 14"/>
                <a:gd name="T13" fmla="*/ 238 h 965"/>
                <a:gd name="T14" fmla="*/ 0 w 14"/>
                <a:gd name="T15" fmla="*/ 296 h 965"/>
                <a:gd name="T16" fmla="*/ 0 w 14"/>
                <a:gd name="T17" fmla="*/ 356 h 965"/>
                <a:gd name="T18" fmla="*/ 0 w 14"/>
                <a:gd name="T19" fmla="*/ 416 h 965"/>
                <a:gd name="T20" fmla="*/ 0 w 14"/>
                <a:gd name="T21" fmla="*/ 479 h 965"/>
                <a:gd name="T22" fmla="*/ 0 w 14"/>
                <a:gd name="T23" fmla="*/ 537 h 965"/>
                <a:gd name="T24" fmla="*/ 0 w 14"/>
                <a:gd name="T25" fmla="*/ 599 h 965"/>
                <a:gd name="T26" fmla="*/ 0 w 14"/>
                <a:gd name="T27" fmla="*/ 659 h 965"/>
                <a:gd name="T28" fmla="*/ 0 w 14"/>
                <a:gd name="T29" fmla="*/ 721 h 965"/>
                <a:gd name="T30" fmla="*/ 0 w 14"/>
                <a:gd name="T31" fmla="*/ 781 h 965"/>
                <a:gd name="T32" fmla="*/ 0 w 14"/>
                <a:gd name="T33" fmla="*/ 843 h 965"/>
                <a:gd name="T34" fmla="*/ 0 w 14"/>
                <a:gd name="T35" fmla="*/ 903 h 965"/>
                <a:gd name="T36" fmla="*/ 0 w 14"/>
                <a:gd name="T37" fmla="*/ 965 h 965"/>
                <a:gd name="T38" fmla="*/ 4 w 14"/>
                <a:gd name="T39" fmla="*/ 965 h 965"/>
                <a:gd name="T40" fmla="*/ 14 w 14"/>
                <a:gd name="T41" fmla="*/ 965 h 965"/>
                <a:gd name="T42" fmla="*/ 14 w 14"/>
                <a:gd name="T43" fmla="*/ 903 h 965"/>
                <a:gd name="T44" fmla="*/ 14 w 14"/>
                <a:gd name="T45" fmla="*/ 843 h 965"/>
                <a:gd name="T46" fmla="*/ 14 w 14"/>
                <a:gd name="T47" fmla="*/ 781 h 965"/>
                <a:gd name="T48" fmla="*/ 14 w 14"/>
                <a:gd name="T49" fmla="*/ 721 h 965"/>
                <a:gd name="T50" fmla="*/ 14 w 14"/>
                <a:gd name="T51" fmla="*/ 659 h 965"/>
                <a:gd name="T52" fmla="*/ 14 w 14"/>
                <a:gd name="T53" fmla="*/ 599 h 965"/>
                <a:gd name="T54" fmla="*/ 14 w 14"/>
                <a:gd name="T55" fmla="*/ 537 h 965"/>
                <a:gd name="T56" fmla="*/ 14 w 14"/>
                <a:gd name="T57" fmla="*/ 479 h 965"/>
                <a:gd name="T58" fmla="*/ 14 w 14"/>
                <a:gd name="T59" fmla="*/ 416 h 965"/>
                <a:gd name="T60" fmla="*/ 14 w 14"/>
                <a:gd name="T61" fmla="*/ 356 h 965"/>
                <a:gd name="T62" fmla="*/ 14 w 14"/>
                <a:gd name="T63" fmla="*/ 296 h 965"/>
                <a:gd name="T64" fmla="*/ 14 w 14"/>
                <a:gd name="T65" fmla="*/ 238 h 965"/>
                <a:gd name="T66" fmla="*/ 14 w 14"/>
                <a:gd name="T67" fmla="*/ 178 h 965"/>
                <a:gd name="T68" fmla="*/ 14 w 14"/>
                <a:gd name="T69" fmla="*/ 118 h 965"/>
                <a:gd name="T70" fmla="*/ 14 w 14"/>
                <a:gd name="T71" fmla="*/ 58 h 965"/>
                <a:gd name="T72" fmla="*/ 14 w 14"/>
                <a:gd name="T73" fmla="*/ 0 h 96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"/>
                <a:gd name="T112" fmla="*/ 0 h 965"/>
                <a:gd name="T113" fmla="*/ 14 w 14"/>
                <a:gd name="T114" fmla="*/ 965 h 96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" h="965">
                  <a:moveTo>
                    <a:pt x="14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58"/>
                  </a:lnTo>
                  <a:lnTo>
                    <a:pt x="0" y="118"/>
                  </a:lnTo>
                  <a:lnTo>
                    <a:pt x="0" y="178"/>
                  </a:lnTo>
                  <a:lnTo>
                    <a:pt x="0" y="238"/>
                  </a:lnTo>
                  <a:lnTo>
                    <a:pt x="0" y="296"/>
                  </a:lnTo>
                  <a:lnTo>
                    <a:pt x="0" y="356"/>
                  </a:lnTo>
                  <a:lnTo>
                    <a:pt x="0" y="416"/>
                  </a:lnTo>
                  <a:lnTo>
                    <a:pt x="0" y="479"/>
                  </a:lnTo>
                  <a:lnTo>
                    <a:pt x="0" y="537"/>
                  </a:lnTo>
                  <a:lnTo>
                    <a:pt x="0" y="599"/>
                  </a:lnTo>
                  <a:lnTo>
                    <a:pt x="0" y="659"/>
                  </a:lnTo>
                  <a:lnTo>
                    <a:pt x="0" y="721"/>
                  </a:lnTo>
                  <a:lnTo>
                    <a:pt x="0" y="781"/>
                  </a:lnTo>
                  <a:lnTo>
                    <a:pt x="0" y="843"/>
                  </a:lnTo>
                  <a:lnTo>
                    <a:pt x="0" y="903"/>
                  </a:lnTo>
                  <a:lnTo>
                    <a:pt x="0" y="965"/>
                  </a:lnTo>
                  <a:lnTo>
                    <a:pt x="4" y="965"/>
                  </a:lnTo>
                  <a:lnTo>
                    <a:pt x="14" y="965"/>
                  </a:lnTo>
                  <a:lnTo>
                    <a:pt x="14" y="903"/>
                  </a:lnTo>
                  <a:lnTo>
                    <a:pt x="14" y="843"/>
                  </a:lnTo>
                  <a:lnTo>
                    <a:pt x="14" y="781"/>
                  </a:lnTo>
                  <a:lnTo>
                    <a:pt x="14" y="721"/>
                  </a:lnTo>
                  <a:lnTo>
                    <a:pt x="14" y="659"/>
                  </a:lnTo>
                  <a:lnTo>
                    <a:pt x="14" y="599"/>
                  </a:lnTo>
                  <a:lnTo>
                    <a:pt x="14" y="537"/>
                  </a:lnTo>
                  <a:lnTo>
                    <a:pt x="14" y="479"/>
                  </a:lnTo>
                  <a:lnTo>
                    <a:pt x="14" y="416"/>
                  </a:lnTo>
                  <a:lnTo>
                    <a:pt x="14" y="356"/>
                  </a:lnTo>
                  <a:lnTo>
                    <a:pt x="14" y="296"/>
                  </a:lnTo>
                  <a:lnTo>
                    <a:pt x="14" y="238"/>
                  </a:lnTo>
                  <a:lnTo>
                    <a:pt x="14" y="178"/>
                  </a:lnTo>
                  <a:lnTo>
                    <a:pt x="14" y="118"/>
                  </a:lnTo>
                  <a:lnTo>
                    <a:pt x="14" y="5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9185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4" name="Freeform 369"/>
            <p:cNvSpPr>
              <a:spLocks/>
            </p:cNvSpPr>
            <p:nvPr/>
          </p:nvSpPr>
          <p:spPr bwMode="auto">
            <a:xfrm>
              <a:off x="2932113" y="915070"/>
              <a:ext cx="74613" cy="766763"/>
            </a:xfrm>
            <a:custGeom>
              <a:avLst/>
              <a:gdLst>
                <a:gd name="T0" fmla="*/ 93 w 93"/>
                <a:gd name="T1" fmla="*/ 0 h 965"/>
                <a:gd name="T2" fmla="*/ 81 w 93"/>
                <a:gd name="T3" fmla="*/ 0 h 965"/>
                <a:gd name="T4" fmla="*/ 70 w 93"/>
                <a:gd name="T5" fmla="*/ 2 h 965"/>
                <a:gd name="T6" fmla="*/ 58 w 93"/>
                <a:gd name="T7" fmla="*/ 2 h 965"/>
                <a:gd name="T8" fmla="*/ 48 w 93"/>
                <a:gd name="T9" fmla="*/ 4 h 965"/>
                <a:gd name="T10" fmla="*/ 37 w 93"/>
                <a:gd name="T11" fmla="*/ 4 h 965"/>
                <a:gd name="T12" fmla="*/ 27 w 93"/>
                <a:gd name="T13" fmla="*/ 4 h 965"/>
                <a:gd name="T14" fmla="*/ 15 w 93"/>
                <a:gd name="T15" fmla="*/ 4 h 965"/>
                <a:gd name="T16" fmla="*/ 6 w 93"/>
                <a:gd name="T17" fmla="*/ 6 h 965"/>
                <a:gd name="T18" fmla="*/ 4 w 93"/>
                <a:gd name="T19" fmla="*/ 64 h 965"/>
                <a:gd name="T20" fmla="*/ 2 w 93"/>
                <a:gd name="T21" fmla="*/ 124 h 965"/>
                <a:gd name="T22" fmla="*/ 2 w 93"/>
                <a:gd name="T23" fmla="*/ 182 h 965"/>
                <a:gd name="T24" fmla="*/ 2 w 93"/>
                <a:gd name="T25" fmla="*/ 242 h 965"/>
                <a:gd name="T26" fmla="*/ 2 w 93"/>
                <a:gd name="T27" fmla="*/ 300 h 965"/>
                <a:gd name="T28" fmla="*/ 2 w 93"/>
                <a:gd name="T29" fmla="*/ 360 h 965"/>
                <a:gd name="T30" fmla="*/ 2 w 93"/>
                <a:gd name="T31" fmla="*/ 420 h 965"/>
                <a:gd name="T32" fmla="*/ 2 w 93"/>
                <a:gd name="T33" fmla="*/ 482 h 965"/>
                <a:gd name="T34" fmla="*/ 0 w 93"/>
                <a:gd name="T35" fmla="*/ 541 h 965"/>
                <a:gd name="T36" fmla="*/ 0 w 93"/>
                <a:gd name="T37" fmla="*/ 603 h 965"/>
                <a:gd name="T38" fmla="*/ 0 w 93"/>
                <a:gd name="T39" fmla="*/ 661 h 965"/>
                <a:gd name="T40" fmla="*/ 0 w 93"/>
                <a:gd name="T41" fmla="*/ 723 h 965"/>
                <a:gd name="T42" fmla="*/ 0 w 93"/>
                <a:gd name="T43" fmla="*/ 783 h 965"/>
                <a:gd name="T44" fmla="*/ 0 w 93"/>
                <a:gd name="T45" fmla="*/ 843 h 965"/>
                <a:gd name="T46" fmla="*/ 0 w 93"/>
                <a:gd name="T47" fmla="*/ 903 h 965"/>
                <a:gd name="T48" fmla="*/ 0 w 93"/>
                <a:gd name="T49" fmla="*/ 965 h 965"/>
                <a:gd name="T50" fmla="*/ 12 w 93"/>
                <a:gd name="T51" fmla="*/ 965 h 965"/>
                <a:gd name="T52" fmla="*/ 23 w 93"/>
                <a:gd name="T53" fmla="*/ 965 h 965"/>
                <a:gd name="T54" fmla="*/ 35 w 93"/>
                <a:gd name="T55" fmla="*/ 965 h 965"/>
                <a:gd name="T56" fmla="*/ 46 w 93"/>
                <a:gd name="T57" fmla="*/ 965 h 965"/>
                <a:gd name="T58" fmla="*/ 58 w 93"/>
                <a:gd name="T59" fmla="*/ 965 h 965"/>
                <a:gd name="T60" fmla="*/ 70 w 93"/>
                <a:gd name="T61" fmla="*/ 965 h 965"/>
                <a:gd name="T62" fmla="*/ 81 w 93"/>
                <a:gd name="T63" fmla="*/ 965 h 965"/>
                <a:gd name="T64" fmla="*/ 93 w 93"/>
                <a:gd name="T65" fmla="*/ 965 h 965"/>
                <a:gd name="T66" fmla="*/ 93 w 93"/>
                <a:gd name="T67" fmla="*/ 903 h 965"/>
                <a:gd name="T68" fmla="*/ 93 w 93"/>
                <a:gd name="T69" fmla="*/ 843 h 965"/>
                <a:gd name="T70" fmla="*/ 93 w 93"/>
                <a:gd name="T71" fmla="*/ 781 h 965"/>
                <a:gd name="T72" fmla="*/ 93 w 93"/>
                <a:gd name="T73" fmla="*/ 721 h 965"/>
                <a:gd name="T74" fmla="*/ 93 w 93"/>
                <a:gd name="T75" fmla="*/ 659 h 965"/>
                <a:gd name="T76" fmla="*/ 93 w 93"/>
                <a:gd name="T77" fmla="*/ 599 h 965"/>
                <a:gd name="T78" fmla="*/ 93 w 93"/>
                <a:gd name="T79" fmla="*/ 537 h 965"/>
                <a:gd name="T80" fmla="*/ 93 w 93"/>
                <a:gd name="T81" fmla="*/ 479 h 965"/>
                <a:gd name="T82" fmla="*/ 93 w 93"/>
                <a:gd name="T83" fmla="*/ 416 h 965"/>
                <a:gd name="T84" fmla="*/ 93 w 93"/>
                <a:gd name="T85" fmla="*/ 358 h 965"/>
                <a:gd name="T86" fmla="*/ 93 w 93"/>
                <a:gd name="T87" fmla="*/ 296 h 965"/>
                <a:gd name="T88" fmla="*/ 93 w 93"/>
                <a:gd name="T89" fmla="*/ 238 h 965"/>
                <a:gd name="T90" fmla="*/ 93 w 93"/>
                <a:gd name="T91" fmla="*/ 178 h 965"/>
                <a:gd name="T92" fmla="*/ 93 w 93"/>
                <a:gd name="T93" fmla="*/ 118 h 965"/>
                <a:gd name="T94" fmla="*/ 93 w 93"/>
                <a:gd name="T95" fmla="*/ 58 h 965"/>
                <a:gd name="T96" fmla="*/ 93 w 93"/>
                <a:gd name="T97" fmla="*/ 0 h 96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3"/>
                <a:gd name="T148" fmla="*/ 0 h 965"/>
                <a:gd name="T149" fmla="*/ 93 w 93"/>
                <a:gd name="T150" fmla="*/ 965 h 96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3" h="965">
                  <a:moveTo>
                    <a:pt x="93" y="0"/>
                  </a:moveTo>
                  <a:lnTo>
                    <a:pt x="81" y="0"/>
                  </a:lnTo>
                  <a:lnTo>
                    <a:pt x="70" y="2"/>
                  </a:lnTo>
                  <a:lnTo>
                    <a:pt x="58" y="2"/>
                  </a:lnTo>
                  <a:lnTo>
                    <a:pt x="48" y="4"/>
                  </a:lnTo>
                  <a:lnTo>
                    <a:pt x="37" y="4"/>
                  </a:lnTo>
                  <a:lnTo>
                    <a:pt x="27" y="4"/>
                  </a:lnTo>
                  <a:lnTo>
                    <a:pt x="15" y="4"/>
                  </a:lnTo>
                  <a:lnTo>
                    <a:pt x="6" y="6"/>
                  </a:lnTo>
                  <a:lnTo>
                    <a:pt x="4" y="64"/>
                  </a:lnTo>
                  <a:lnTo>
                    <a:pt x="2" y="124"/>
                  </a:lnTo>
                  <a:lnTo>
                    <a:pt x="2" y="182"/>
                  </a:lnTo>
                  <a:lnTo>
                    <a:pt x="2" y="242"/>
                  </a:lnTo>
                  <a:lnTo>
                    <a:pt x="2" y="300"/>
                  </a:lnTo>
                  <a:lnTo>
                    <a:pt x="2" y="360"/>
                  </a:lnTo>
                  <a:lnTo>
                    <a:pt x="2" y="420"/>
                  </a:lnTo>
                  <a:lnTo>
                    <a:pt x="2" y="482"/>
                  </a:lnTo>
                  <a:lnTo>
                    <a:pt x="0" y="541"/>
                  </a:lnTo>
                  <a:lnTo>
                    <a:pt x="0" y="603"/>
                  </a:lnTo>
                  <a:lnTo>
                    <a:pt x="0" y="661"/>
                  </a:lnTo>
                  <a:lnTo>
                    <a:pt x="0" y="723"/>
                  </a:lnTo>
                  <a:lnTo>
                    <a:pt x="0" y="783"/>
                  </a:lnTo>
                  <a:lnTo>
                    <a:pt x="0" y="843"/>
                  </a:lnTo>
                  <a:lnTo>
                    <a:pt x="0" y="903"/>
                  </a:lnTo>
                  <a:lnTo>
                    <a:pt x="0" y="965"/>
                  </a:lnTo>
                  <a:lnTo>
                    <a:pt x="12" y="965"/>
                  </a:lnTo>
                  <a:lnTo>
                    <a:pt x="23" y="965"/>
                  </a:lnTo>
                  <a:lnTo>
                    <a:pt x="35" y="965"/>
                  </a:lnTo>
                  <a:lnTo>
                    <a:pt x="46" y="965"/>
                  </a:lnTo>
                  <a:lnTo>
                    <a:pt x="58" y="965"/>
                  </a:lnTo>
                  <a:lnTo>
                    <a:pt x="70" y="965"/>
                  </a:lnTo>
                  <a:lnTo>
                    <a:pt x="81" y="965"/>
                  </a:lnTo>
                  <a:lnTo>
                    <a:pt x="93" y="965"/>
                  </a:lnTo>
                  <a:lnTo>
                    <a:pt x="93" y="903"/>
                  </a:lnTo>
                  <a:lnTo>
                    <a:pt x="93" y="843"/>
                  </a:lnTo>
                  <a:lnTo>
                    <a:pt x="93" y="781"/>
                  </a:lnTo>
                  <a:lnTo>
                    <a:pt x="93" y="721"/>
                  </a:lnTo>
                  <a:lnTo>
                    <a:pt x="93" y="659"/>
                  </a:lnTo>
                  <a:lnTo>
                    <a:pt x="93" y="599"/>
                  </a:lnTo>
                  <a:lnTo>
                    <a:pt x="93" y="537"/>
                  </a:lnTo>
                  <a:lnTo>
                    <a:pt x="93" y="479"/>
                  </a:lnTo>
                  <a:lnTo>
                    <a:pt x="93" y="416"/>
                  </a:lnTo>
                  <a:lnTo>
                    <a:pt x="93" y="358"/>
                  </a:lnTo>
                  <a:lnTo>
                    <a:pt x="93" y="296"/>
                  </a:lnTo>
                  <a:lnTo>
                    <a:pt x="93" y="238"/>
                  </a:lnTo>
                  <a:lnTo>
                    <a:pt x="93" y="178"/>
                  </a:lnTo>
                  <a:lnTo>
                    <a:pt x="93" y="118"/>
                  </a:lnTo>
                  <a:lnTo>
                    <a:pt x="93" y="58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9185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5" name="Freeform 370"/>
            <p:cNvSpPr>
              <a:spLocks/>
            </p:cNvSpPr>
            <p:nvPr/>
          </p:nvSpPr>
          <p:spPr bwMode="auto">
            <a:xfrm>
              <a:off x="2882901" y="921420"/>
              <a:ext cx="12700" cy="760413"/>
            </a:xfrm>
            <a:custGeom>
              <a:avLst/>
              <a:gdLst>
                <a:gd name="T0" fmla="*/ 15 w 15"/>
                <a:gd name="T1" fmla="*/ 0 h 958"/>
                <a:gd name="T2" fmla="*/ 10 w 15"/>
                <a:gd name="T3" fmla="*/ 0 h 958"/>
                <a:gd name="T4" fmla="*/ 6 w 15"/>
                <a:gd name="T5" fmla="*/ 0 h 958"/>
                <a:gd name="T6" fmla="*/ 4 w 15"/>
                <a:gd name="T7" fmla="*/ 59 h 958"/>
                <a:gd name="T8" fmla="*/ 2 w 15"/>
                <a:gd name="T9" fmla="*/ 117 h 958"/>
                <a:gd name="T10" fmla="*/ 2 w 15"/>
                <a:gd name="T11" fmla="*/ 177 h 958"/>
                <a:gd name="T12" fmla="*/ 2 w 15"/>
                <a:gd name="T13" fmla="*/ 237 h 958"/>
                <a:gd name="T14" fmla="*/ 2 w 15"/>
                <a:gd name="T15" fmla="*/ 295 h 958"/>
                <a:gd name="T16" fmla="*/ 2 w 15"/>
                <a:gd name="T17" fmla="*/ 355 h 958"/>
                <a:gd name="T18" fmla="*/ 2 w 15"/>
                <a:gd name="T19" fmla="*/ 415 h 958"/>
                <a:gd name="T20" fmla="*/ 2 w 15"/>
                <a:gd name="T21" fmla="*/ 475 h 958"/>
                <a:gd name="T22" fmla="*/ 0 w 15"/>
                <a:gd name="T23" fmla="*/ 534 h 958"/>
                <a:gd name="T24" fmla="*/ 0 w 15"/>
                <a:gd name="T25" fmla="*/ 596 h 958"/>
                <a:gd name="T26" fmla="*/ 0 w 15"/>
                <a:gd name="T27" fmla="*/ 654 h 958"/>
                <a:gd name="T28" fmla="*/ 0 w 15"/>
                <a:gd name="T29" fmla="*/ 716 h 958"/>
                <a:gd name="T30" fmla="*/ 0 w 15"/>
                <a:gd name="T31" fmla="*/ 776 h 958"/>
                <a:gd name="T32" fmla="*/ 0 w 15"/>
                <a:gd name="T33" fmla="*/ 836 h 958"/>
                <a:gd name="T34" fmla="*/ 0 w 15"/>
                <a:gd name="T35" fmla="*/ 896 h 958"/>
                <a:gd name="T36" fmla="*/ 0 w 15"/>
                <a:gd name="T37" fmla="*/ 958 h 958"/>
                <a:gd name="T38" fmla="*/ 4 w 15"/>
                <a:gd name="T39" fmla="*/ 958 h 958"/>
                <a:gd name="T40" fmla="*/ 13 w 15"/>
                <a:gd name="T41" fmla="*/ 958 h 958"/>
                <a:gd name="T42" fmla="*/ 13 w 15"/>
                <a:gd name="T43" fmla="*/ 896 h 958"/>
                <a:gd name="T44" fmla="*/ 13 w 15"/>
                <a:gd name="T45" fmla="*/ 836 h 958"/>
                <a:gd name="T46" fmla="*/ 13 w 15"/>
                <a:gd name="T47" fmla="*/ 776 h 958"/>
                <a:gd name="T48" fmla="*/ 13 w 15"/>
                <a:gd name="T49" fmla="*/ 716 h 958"/>
                <a:gd name="T50" fmla="*/ 13 w 15"/>
                <a:gd name="T51" fmla="*/ 654 h 958"/>
                <a:gd name="T52" fmla="*/ 13 w 15"/>
                <a:gd name="T53" fmla="*/ 596 h 958"/>
                <a:gd name="T54" fmla="*/ 13 w 15"/>
                <a:gd name="T55" fmla="*/ 534 h 958"/>
                <a:gd name="T56" fmla="*/ 13 w 15"/>
                <a:gd name="T57" fmla="*/ 475 h 958"/>
                <a:gd name="T58" fmla="*/ 13 w 15"/>
                <a:gd name="T59" fmla="*/ 415 h 958"/>
                <a:gd name="T60" fmla="*/ 13 w 15"/>
                <a:gd name="T61" fmla="*/ 355 h 958"/>
                <a:gd name="T62" fmla="*/ 13 w 15"/>
                <a:gd name="T63" fmla="*/ 295 h 958"/>
                <a:gd name="T64" fmla="*/ 13 w 15"/>
                <a:gd name="T65" fmla="*/ 237 h 958"/>
                <a:gd name="T66" fmla="*/ 13 w 15"/>
                <a:gd name="T67" fmla="*/ 177 h 958"/>
                <a:gd name="T68" fmla="*/ 13 w 15"/>
                <a:gd name="T69" fmla="*/ 117 h 958"/>
                <a:gd name="T70" fmla="*/ 13 w 15"/>
                <a:gd name="T71" fmla="*/ 59 h 958"/>
                <a:gd name="T72" fmla="*/ 15 w 15"/>
                <a:gd name="T73" fmla="*/ 0 h 9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"/>
                <a:gd name="T112" fmla="*/ 0 h 958"/>
                <a:gd name="T113" fmla="*/ 15 w 15"/>
                <a:gd name="T114" fmla="*/ 958 h 95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" h="958">
                  <a:moveTo>
                    <a:pt x="15" y="0"/>
                  </a:moveTo>
                  <a:lnTo>
                    <a:pt x="10" y="0"/>
                  </a:lnTo>
                  <a:lnTo>
                    <a:pt x="6" y="0"/>
                  </a:lnTo>
                  <a:lnTo>
                    <a:pt x="4" y="59"/>
                  </a:lnTo>
                  <a:lnTo>
                    <a:pt x="2" y="117"/>
                  </a:lnTo>
                  <a:lnTo>
                    <a:pt x="2" y="177"/>
                  </a:lnTo>
                  <a:lnTo>
                    <a:pt x="2" y="237"/>
                  </a:lnTo>
                  <a:lnTo>
                    <a:pt x="2" y="295"/>
                  </a:lnTo>
                  <a:lnTo>
                    <a:pt x="2" y="355"/>
                  </a:lnTo>
                  <a:lnTo>
                    <a:pt x="2" y="415"/>
                  </a:lnTo>
                  <a:lnTo>
                    <a:pt x="2" y="475"/>
                  </a:lnTo>
                  <a:lnTo>
                    <a:pt x="0" y="534"/>
                  </a:lnTo>
                  <a:lnTo>
                    <a:pt x="0" y="596"/>
                  </a:lnTo>
                  <a:lnTo>
                    <a:pt x="0" y="654"/>
                  </a:lnTo>
                  <a:lnTo>
                    <a:pt x="0" y="716"/>
                  </a:lnTo>
                  <a:lnTo>
                    <a:pt x="0" y="776"/>
                  </a:lnTo>
                  <a:lnTo>
                    <a:pt x="0" y="836"/>
                  </a:lnTo>
                  <a:lnTo>
                    <a:pt x="0" y="896"/>
                  </a:lnTo>
                  <a:lnTo>
                    <a:pt x="0" y="958"/>
                  </a:lnTo>
                  <a:lnTo>
                    <a:pt x="4" y="958"/>
                  </a:lnTo>
                  <a:lnTo>
                    <a:pt x="13" y="958"/>
                  </a:lnTo>
                  <a:lnTo>
                    <a:pt x="13" y="896"/>
                  </a:lnTo>
                  <a:lnTo>
                    <a:pt x="13" y="836"/>
                  </a:lnTo>
                  <a:lnTo>
                    <a:pt x="13" y="776"/>
                  </a:lnTo>
                  <a:lnTo>
                    <a:pt x="13" y="716"/>
                  </a:lnTo>
                  <a:lnTo>
                    <a:pt x="13" y="654"/>
                  </a:lnTo>
                  <a:lnTo>
                    <a:pt x="13" y="596"/>
                  </a:lnTo>
                  <a:lnTo>
                    <a:pt x="13" y="534"/>
                  </a:lnTo>
                  <a:lnTo>
                    <a:pt x="13" y="475"/>
                  </a:lnTo>
                  <a:lnTo>
                    <a:pt x="13" y="415"/>
                  </a:lnTo>
                  <a:lnTo>
                    <a:pt x="13" y="355"/>
                  </a:lnTo>
                  <a:lnTo>
                    <a:pt x="13" y="295"/>
                  </a:lnTo>
                  <a:lnTo>
                    <a:pt x="13" y="237"/>
                  </a:lnTo>
                  <a:lnTo>
                    <a:pt x="13" y="177"/>
                  </a:lnTo>
                  <a:lnTo>
                    <a:pt x="13" y="117"/>
                  </a:lnTo>
                  <a:lnTo>
                    <a:pt x="13" y="59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185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6" name="Freeform 371"/>
            <p:cNvSpPr>
              <a:spLocks/>
            </p:cNvSpPr>
            <p:nvPr/>
          </p:nvSpPr>
          <p:spPr bwMode="auto">
            <a:xfrm>
              <a:off x="2801938" y="924595"/>
              <a:ext cx="14288" cy="757238"/>
            </a:xfrm>
            <a:custGeom>
              <a:avLst/>
              <a:gdLst>
                <a:gd name="T0" fmla="*/ 20 w 20"/>
                <a:gd name="T1" fmla="*/ 0 h 954"/>
                <a:gd name="T2" fmla="*/ 12 w 20"/>
                <a:gd name="T3" fmla="*/ 0 h 954"/>
                <a:gd name="T4" fmla="*/ 10 w 20"/>
                <a:gd name="T5" fmla="*/ 0 h 954"/>
                <a:gd name="T6" fmla="*/ 8 w 20"/>
                <a:gd name="T7" fmla="*/ 59 h 954"/>
                <a:gd name="T8" fmla="*/ 6 w 20"/>
                <a:gd name="T9" fmla="*/ 119 h 954"/>
                <a:gd name="T10" fmla="*/ 6 w 20"/>
                <a:gd name="T11" fmla="*/ 177 h 954"/>
                <a:gd name="T12" fmla="*/ 6 w 20"/>
                <a:gd name="T13" fmla="*/ 237 h 954"/>
                <a:gd name="T14" fmla="*/ 4 w 20"/>
                <a:gd name="T15" fmla="*/ 295 h 954"/>
                <a:gd name="T16" fmla="*/ 4 w 20"/>
                <a:gd name="T17" fmla="*/ 353 h 954"/>
                <a:gd name="T18" fmla="*/ 4 w 20"/>
                <a:gd name="T19" fmla="*/ 413 h 954"/>
                <a:gd name="T20" fmla="*/ 4 w 20"/>
                <a:gd name="T21" fmla="*/ 473 h 954"/>
                <a:gd name="T22" fmla="*/ 2 w 20"/>
                <a:gd name="T23" fmla="*/ 531 h 954"/>
                <a:gd name="T24" fmla="*/ 2 w 20"/>
                <a:gd name="T25" fmla="*/ 592 h 954"/>
                <a:gd name="T26" fmla="*/ 2 w 20"/>
                <a:gd name="T27" fmla="*/ 652 h 954"/>
                <a:gd name="T28" fmla="*/ 2 w 20"/>
                <a:gd name="T29" fmla="*/ 712 h 954"/>
                <a:gd name="T30" fmla="*/ 0 w 20"/>
                <a:gd name="T31" fmla="*/ 772 h 954"/>
                <a:gd name="T32" fmla="*/ 0 w 20"/>
                <a:gd name="T33" fmla="*/ 832 h 954"/>
                <a:gd name="T34" fmla="*/ 0 w 20"/>
                <a:gd name="T35" fmla="*/ 892 h 954"/>
                <a:gd name="T36" fmla="*/ 0 w 20"/>
                <a:gd name="T37" fmla="*/ 954 h 954"/>
                <a:gd name="T38" fmla="*/ 6 w 20"/>
                <a:gd name="T39" fmla="*/ 954 h 954"/>
                <a:gd name="T40" fmla="*/ 14 w 20"/>
                <a:gd name="T41" fmla="*/ 954 h 954"/>
                <a:gd name="T42" fmla="*/ 14 w 20"/>
                <a:gd name="T43" fmla="*/ 892 h 954"/>
                <a:gd name="T44" fmla="*/ 14 w 20"/>
                <a:gd name="T45" fmla="*/ 832 h 954"/>
                <a:gd name="T46" fmla="*/ 14 w 20"/>
                <a:gd name="T47" fmla="*/ 772 h 954"/>
                <a:gd name="T48" fmla="*/ 14 w 20"/>
                <a:gd name="T49" fmla="*/ 712 h 954"/>
                <a:gd name="T50" fmla="*/ 14 w 20"/>
                <a:gd name="T51" fmla="*/ 652 h 954"/>
                <a:gd name="T52" fmla="*/ 14 w 20"/>
                <a:gd name="T53" fmla="*/ 592 h 954"/>
                <a:gd name="T54" fmla="*/ 16 w 20"/>
                <a:gd name="T55" fmla="*/ 531 h 954"/>
                <a:gd name="T56" fmla="*/ 18 w 20"/>
                <a:gd name="T57" fmla="*/ 473 h 954"/>
                <a:gd name="T58" fmla="*/ 18 w 20"/>
                <a:gd name="T59" fmla="*/ 413 h 954"/>
                <a:gd name="T60" fmla="*/ 18 w 20"/>
                <a:gd name="T61" fmla="*/ 353 h 954"/>
                <a:gd name="T62" fmla="*/ 18 w 20"/>
                <a:gd name="T63" fmla="*/ 293 h 954"/>
                <a:gd name="T64" fmla="*/ 18 w 20"/>
                <a:gd name="T65" fmla="*/ 235 h 954"/>
                <a:gd name="T66" fmla="*/ 18 w 20"/>
                <a:gd name="T67" fmla="*/ 175 h 954"/>
                <a:gd name="T68" fmla="*/ 18 w 20"/>
                <a:gd name="T69" fmla="*/ 117 h 954"/>
                <a:gd name="T70" fmla="*/ 18 w 20"/>
                <a:gd name="T71" fmla="*/ 59 h 954"/>
                <a:gd name="T72" fmla="*/ 20 w 20"/>
                <a:gd name="T73" fmla="*/ 0 h 9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0"/>
                <a:gd name="T112" fmla="*/ 0 h 954"/>
                <a:gd name="T113" fmla="*/ 20 w 20"/>
                <a:gd name="T114" fmla="*/ 954 h 95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0" h="954">
                  <a:moveTo>
                    <a:pt x="20" y="0"/>
                  </a:moveTo>
                  <a:lnTo>
                    <a:pt x="12" y="0"/>
                  </a:lnTo>
                  <a:lnTo>
                    <a:pt x="10" y="0"/>
                  </a:lnTo>
                  <a:lnTo>
                    <a:pt x="8" y="59"/>
                  </a:lnTo>
                  <a:lnTo>
                    <a:pt x="6" y="119"/>
                  </a:lnTo>
                  <a:lnTo>
                    <a:pt x="6" y="177"/>
                  </a:lnTo>
                  <a:lnTo>
                    <a:pt x="6" y="237"/>
                  </a:lnTo>
                  <a:lnTo>
                    <a:pt x="4" y="295"/>
                  </a:lnTo>
                  <a:lnTo>
                    <a:pt x="4" y="353"/>
                  </a:lnTo>
                  <a:lnTo>
                    <a:pt x="4" y="413"/>
                  </a:lnTo>
                  <a:lnTo>
                    <a:pt x="4" y="473"/>
                  </a:lnTo>
                  <a:lnTo>
                    <a:pt x="2" y="531"/>
                  </a:lnTo>
                  <a:lnTo>
                    <a:pt x="2" y="592"/>
                  </a:lnTo>
                  <a:lnTo>
                    <a:pt x="2" y="652"/>
                  </a:lnTo>
                  <a:lnTo>
                    <a:pt x="2" y="712"/>
                  </a:lnTo>
                  <a:lnTo>
                    <a:pt x="0" y="772"/>
                  </a:lnTo>
                  <a:lnTo>
                    <a:pt x="0" y="832"/>
                  </a:lnTo>
                  <a:lnTo>
                    <a:pt x="0" y="892"/>
                  </a:lnTo>
                  <a:lnTo>
                    <a:pt x="0" y="954"/>
                  </a:lnTo>
                  <a:lnTo>
                    <a:pt x="6" y="954"/>
                  </a:lnTo>
                  <a:lnTo>
                    <a:pt x="14" y="954"/>
                  </a:lnTo>
                  <a:lnTo>
                    <a:pt x="14" y="892"/>
                  </a:lnTo>
                  <a:lnTo>
                    <a:pt x="14" y="832"/>
                  </a:lnTo>
                  <a:lnTo>
                    <a:pt x="14" y="772"/>
                  </a:lnTo>
                  <a:lnTo>
                    <a:pt x="14" y="712"/>
                  </a:lnTo>
                  <a:lnTo>
                    <a:pt x="14" y="652"/>
                  </a:lnTo>
                  <a:lnTo>
                    <a:pt x="14" y="592"/>
                  </a:lnTo>
                  <a:lnTo>
                    <a:pt x="16" y="531"/>
                  </a:lnTo>
                  <a:lnTo>
                    <a:pt x="18" y="473"/>
                  </a:lnTo>
                  <a:lnTo>
                    <a:pt x="18" y="413"/>
                  </a:lnTo>
                  <a:lnTo>
                    <a:pt x="18" y="353"/>
                  </a:lnTo>
                  <a:lnTo>
                    <a:pt x="18" y="293"/>
                  </a:lnTo>
                  <a:lnTo>
                    <a:pt x="18" y="235"/>
                  </a:lnTo>
                  <a:lnTo>
                    <a:pt x="18" y="175"/>
                  </a:lnTo>
                  <a:lnTo>
                    <a:pt x="18" y="117"/>
                  </a:lnTo>
                  <a:lnTo>
                    <a:pt x="18" y="59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9185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7" name="Freeform 372"/>
            <p:cNvSpPr>
              <a:spLocks/>
            </p:cNvSpPr>
            <p:nvPr/>
          </p:nvSpPr>
          <p:spPr bwMode="auto">
            <a:xfrm>
              <a:off x="2695576" y="926182"/>
              <a:ext cx="66675" cy="755650"/>
            </a:xfrm>
            <a:custGeom>
              <a:avLst/>
              <a:gdLst>
                <a:gd name="T0" fmla="*/ 86 w 86"/>
                <a:gd name="T1" fmla="*/ 0 h 952"/>
                <a:gd name="T2" fmla="*/ 66 w 86"/>
                <a:gd name="T3" fmla="*/ 0 h 952"/>
                <a:gd name="T4" fmla="*/ 47 w 86"/>
                <a:gd name="T5" fmla="*/ 2 h 952"/>
                <a:gd name="T6" fmla="*/ 28 w 86"/>
                <a:gd name="T7" fmla="*/ 2 h 952"/>
                <a:gd name="T8" fmla="*/ 8 w 86"/>
                <a:gd name="T9" fmla="*/ 4 h 952"/>
                <a:gd name="T10" fmla="*/ 6 w 86"/>
                <a:gd name="T11" fmla="*/ 62 h 952"/>
                <a:gd name="T12" fmla="*/ 6 w 86"/>
                <a:gd name="T13" fmla="*/ 120 h 952"/>
                <a:gd name="T14" fmla="*/ 6 w 86"/>
                <a:gd name="T15" fmla="*/ 179 h 952"/>
                <a:gd name="T16" fmla="*/ 6 w 86"/>
                <a:gd name="T17" fmla="*/ 239 h 952"/>
                <a:gd name="T18" fmla="*/ 4 w 86"/>
                <a:gd name="T19" fmla="*/ 297 h 952"/>
                <a:gd name="T20" fmla="*/ 4 w 86"/>
                <a:gd name="T21" fmla="*/ 355 h 952"/>
                <a:gd name="T22" fmla="*/ 2 w 86"/>
                <a:gd name="T23" fmla="*/ 413 h 952"/>
                <a:gd name="T24" fmla="*/ 2 w 86"/>
                <a:gd name="T25" fmla="*/ 473 h 952"/>
                <a:gd name="T26" fmla="*/ 0 w 86"/>
                <a:gd name="T27" fmla="*/ 531 h 952"/>
                <a:gd name="T28" fmla="*/ 0 w 86"/>
                <a:gd name="T29" fmla="*/ 592 h 952"/>
                <a:gd name="T30" fmla="*/ 0 w 86"/>
                <a:gd name="T31" fmla="*/ 652 h 952"/>
                <a:gd name="T32" fmla="*/ 0 w 86"/>
                <a:gd name="T33" fmla="*/ 712 h 952"/>
                <a:gd name="T34" fmla="*/ 0 w 86"/>
                <a:gd name="T35" fmla="*/ 770 h 952"/>
                <a:gd name="T36" fmla="*/ 0 w 86"/>
                <a:gd name="T37" fmla="*/ 830 h 952"/>
                <a:gd name="T38" fmla="*/ 0 w 86"/>
                <a:gd name="T39" fmla="*/ 890 h 952"/>
                <a:gd name="T40" fmla="*/ 0 w 86"/>
                <a:gd name="T41" fmla="*/ 952 h 952"/>
                <a:gd name="T42" fmla="*/ 18 w 86"/>
                <a:gd name="T43" fmla="*/ 952 h 952"/>
                <a:gd name="T44" fmla="*/ 37 w 86"/>
                <a:gd name="T45" fmla="*/ 952 h 952"/>
                <a:gd name="T46" fmla="*/ 57 w 86"/>
                <a:gd name="T47" fmla="*/ 952 h 952"/>
                <a:gd name="T48" fmla="*/ 78 w 86"/>
                <a:gd name="T49" fmla="*/ 952 h 952"/>
                <a:gd name="T50" fmla="*/ 78 w 86"/>
                <a:gd name="T51" fmla="*/ 890 h 952"/>
                <a:gd name="T52" fmla="*/ 78 w 86"/>
                <a:gd name="T53" fmla="*/ 830 h 952"/>
                <a:gd name="T54" fmla="*/ 78 w 86"/>
                <a:gd name="T55" fmla="*/ 770 h 952"/>
                <a:gd name="T56" fmla="*/ 80 w 86"/>
                <a:gd name="T57" fmla="*/ 710 h 952"/>
                <a:gd name="T58" fmla="*/ 80 w 86"/>
                <a:gd name="T59" fmla="*/ 650 h 952"/>
                <a:gd name="T60" fmla="*/ 82 w 86"/>
                <a:gd name="T61" fmla="*/ 590 h 952"/>
                <a:gd name="T62" fmla="*/ 82 w 86"/>
                <a:gd name="T63" fmla="*/ 529 h 952"/>
                <a:gd name="T64" fmla="*/ 84 w 86"/>
                <a:gd name="T65" fmla="*/ 471 h 952"/>
                <a:gd name="T66" fmla="*/ 84 w 86"/>
                <a:gd name="T67" fmla="*/ 411 h 952"/>
                <a:gd name="T68" fmla="*/ 84 w 86"/>
                <a:gd name="T69" fmla="*/ 353 h 952"/>
                <a:gd name="T70" fmla="*/ 84 w 86"/>
                <a:gd name="T71" fmla="*/ 293 h 952"/>
                <a:gd name="T72" fmla="*/ 84 w 86"/>
                <a:gd name="T73" fmla="*/ 235 h 952"/>
                <a:gd name="T74" fmla="*/ 84 w 86"/>
                <a:gd name="T75" fmla="*/ 175 h 952"/>
                <a:gd name="T76" fmla="*/ 84 w 86"/>
                <a:gd name="T77" fmla="*/ 117 h 952"/>
                <a:gd name="T78" fmla="*/ 84 w 86"/>
                <a:gd name="T79" fmla="*/ 58 h 952"/>
                <a:gd name="T80" fmla="*/ 86 w 86"/>
                <a:gd name="T81" fmla="*/ 0 h 95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6"/>
                <a:gd name="T124" fmla="*/ 0 h 952"/>
                <a:gd name="T125" fmla="*/ 86 w 86"/>
                <a:gd name="T126" fmla="*/ 952 h 95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6" h="952">
                  <a:moveTo>
                    <a:pt x="86" y="0"/>
                  </a:moveTo>
                  <a:lnTo>
                    <a:pt x="66" y="0"/>
                  </a:lnTo>
                  <a:lnTo>
                    <a:pt x="47" y="2"/>
                  </a:lnTo>
                  <a:lnTo>
                    <a:pt x="28" y="2"/>
                  </a:lnTo>
                  <a:lnTo>
                    <a:pt x="8" y="4"/>
                  </a:lnTo>
                  <a:lnTo>
                    <a:pt x="6" y="62"/>
                  </a:lnTo>
                  <a:lnTo>
                    <a:pt x="6" y="120"/>
                  </a:lnTo>
                  <a:lnTo>
                    <a:pt x="6" y="179"/>
                  </a:lnTo>
                  <a:lnTo>
                    <a:pt x="6" y="239"/>
                  </a:lnTo>
                  <a:lnTo>
                    <a:pt x="4" y="297"/>
                  </a:lnTo>
                  <a:lnTo>
                    <a:pt x="4" y="355"/>
                  </a:lnTo>
                  <a:lnTo>
                    <a:pt x="2" y="413"/>
                  </a:lnTo>
                  <a:lnTo>
                    <a:pt x="2" y="473"/>
                  </a:lnTo>
                  <a:lnTo>
                    <a:pt x="0" y="531"/>
                  </a:lnTo>
                  <a:lnTo>
                    <a:pt x="0" y="592"/>
                  </a:lnTo>
                  <a:lnTo>
                    <a:pt x="0" y="652"/>
                  </a:lnTo>
                  <a:lnTo>
                    <a:pt x="0" y="712"/>
                  </a:lnTo>
                  <a:lnTo>
                    <a:pt x="0" y="770"/>
                  </a:lnTo>
                  <a:lnTo>
                    <a:pt x="0" y="830"/>
                  </a:lnTo>
                  <a:lnTo>
                    <a:pt x="0" y="890"/>
                  </a:lnTo>
                  <a:lnTo>
                    <a:pt x="0" y="952"/>
                  </a:lnTo>
                  <a:lnTo>
                    <a:pt x="18" y="952"/>
                  </a:lnTo>
                  <a:lnTo>
                    <a:pt x="37" y="952"/>
                  </a:lnTo>
                  <a:lnTo>
                    <a:pt x="57" y="952"/>
                  </a:lnTo>
                  <a:lnTo>
                    <a:pt x="78" y="952"/>
                  </a:lnTo>
                  <a:lnTo>
                    <a:pt x="78" y="890"/>
                  </a:lnTo>
                  <a:lnTo>
                    <a:pt x="78" y="830"/>
                  </a:lnTo>
                  <a:lnTo>
                    <a:pt x="78" y="770"/>
                  </a:lnTo>
                  <a:lnTo>
                    <a:pt x="80" y="710"/>
                  </a:lnTo>
                  <a:lnTo>
                    <a:pt x="80" y="650"/>
                  </a:lnTo>
                  <a:lnTo>
                    <a:pt x="82" y="590"/>
                  </a:lnTo>
                  <a:lnTo>
                    <a:pt x="82" y="529"/>
                  </a:lnTo>
                  <a:lnTo>
                    <a:pt x="84" y="471"/>
                  </a:lnTo>
                  <a:lnTo>
                    <a:pt x="84" y="411"/>
                  </a:lnTo>
                  <a:lnTo>
                    <a:pt x="84" y="353"/>
                  </a:lnTo>
                  <a:lnTo>
                    <a:pt x="84" y="293"/>
                  </a:lnTo>
                  <a:lnTo>
                    <a:pt x="84" y="235"/>
                  </a:lnTo>
                  <a:lnTo>
                    <a:pt x="84" y="175"/>
                  </a:lnTo>
                  <a:lnTo>
                    <a:pt x="84" y="117"/>
                  </a:lnTo>
                  <a:lnTo>
                    <a:pt x="84" y="5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9185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8" name="Freeform 373"/>
            <p:cNvSpPr>
              <a:spLocks/>
            </p:cNvSpPr>
            <p:nvPr/>
          </p:nvSpPr>
          <p:spPr bwMode="auto">
            <a:xfrm>
              <a:off x="2641601" y="930945"/>
              <a:ext cx="15875" cy="750888"/>
            </a:xfrm>
            <a:custGeom>
              <a:avLst/>
              <a:gdLst>
                <a:gd name="T0" fmla="*/ 21 w 21"/>
                <a:gd name="T1" fmla="*/ 0 h 946"/>
                <a:gd name="T2" fmla="*/ 15 w 21"/>
                <a:gd name="T3" fmla="*/ 0 h 946"/>
                <a:gd name="T4" fmla="*/ 11 w 21"/>
                <a:gd name="T5" fmla="*/ 0 h 946"/>
                <a:gd name="T6" fmla="*/ 9 w 21"/>
                <a:gd name="T7" fmla="*/ 58 h 946"/>
                <a:gd name="T8" fmla="*/ 7 w 21"/>
                <a:gd name="T9" fmla="*/ 116 h 946"/>
                <a:gd name="T10" fmla="*/ 7 w 21"/>
                <a:gd name="T11" fmla="*/ 175 h 946"/>
                <a:gd name="T12" fmla="*/ 7 w 21"/>
                <a:gd name="T13" fmla="*/ 233 h 946"/>
                <a:gd name="T14" fmla="*/ 5 w 21"/>
                <a:gd name="T15" fmla="*/ 291 h 946"/>
                <a:gd name="T16" fmla="*/ 5 w 21"/>
                <a:gd name="T17" fmla="*/ 351 h 946"/>
                <a:gd name="T18" fmla="*/ 5 w 21"/>
                <a:gd name="T19" fmla="*/ 411 h 946"/>
                <a:gd name="T20" fmla="*/ 5 w 21"/>
                <a:gd name="T21" fmla="*/ 471 h 946"/>
                <a:gd name="T22" fmla="*/ 3 w 21"/>
                <a:gd name="T23" fmla="*/ 529 h 946"/>
                <a:gd name="T24" fmla="*/ 1 w 21"/>
                <a:gd name="T25" fmla="*/ 587 h 946"/>
                <a:gd name="T26" fmla="*/ 1 w 21"/>
                <a:gd name="T27" fmla="*/ 646 h 946"/>
                <a:gd name="T28" fmla="*/ 1 w 21"/>
                <a:gd name="T29" fmla="*/ 706 h 946"/>
                <a:gd name="T30" fmla="*/ 0 w 21"/>
                <a:gd name="T31" fmla="*/ 764 h 946"/>
                <a:gd name="T32" fmla="*/ 0 w 21"/>
                <a:gd name="T33" fmla="*/ 824 h 946"/>
                <a:gd name="T34" fmla="*/ 0 w 21"/>
                <a:gd name="T35" fmla="*/ 884 h 946"/>
                <a:gd name="T36" fmla="*/ 0 w 21"/>
                <a:gd name="T37" fmla="*/ 946 h 946"/>
                <a:gd name="T38" fmla="*/ 5 w 21"/>
                <a:gd name="T39" fmla="*/ 946 h 946"/>
                <a:gd name="T40" fmla="*/ 11 w 21"/>
                <a:gd name="T41" fmla="*/ 946 h 946"/>
                <a:gd name="T42" fmla="*/ 11 w 21"/>
                <a:gd name="T43" fmla="*/ 884 h 946"/>
                <a:gd name="T44" fmla="*/ 11 w 21"/>
                <a:gd name="T45" fmla="*/ 824 h 946"/>
                <a:gd name="T46" fmla="*/ 11 w 21"/>
                <a:gd name="T47" fmla="*/ 764 h 946"/>
                <a:gd name="T48" fmla="*/ 13 w 21"/>
                <a:gd name="T49" fmla="*/ 706 h 946"/>
                <a:gd name="T50" fmla="*/ 13 w 21"/>
                <a:gd name="T51" fmla="*/ 646 h 946"/>
                <a:gd name="T52" fmla="*/ 15 w 21"/>
                <a:gd name="T53" fmla="*/ 586 h 946"/>
                <a:gd name="T54" fmla="*/ 15 w 21"/>
                <a:gd name="T55" fmla="*/ 525 h 946"/>
                <a:gd name="T56" fmla="*/ 17 w 21"/>
                <a:gd name="T57" fmla="*/ 467 h 946"/>
                <a:gd name="T58" fmla="*/ 17 w 21"/>
                <a:gd name="T59" fmla="*/ 407 h 946"/>
                <a:gd name="T60" fmla="*/ 17 w 21"/>
                <a:gd name="T61" fmla="*/ 349 h 946"/>
                <a:gd name="T62" fmla="*/ 17 w 21"/>
                <a:gd name="T63" fmla="*/ 291 h 946"/>
                <a:gd name="T64" fmla="*/ 19 w 21"/>
                <a:gd name="T65" fmla="*/ 233 h 946"/>
                <a:gd name="T66" fmla="*/ 19 w 21"/>
                <a:gd name="T67" fmla="*/ 175 h 946"/>
                <a:gd name="T68" fmla="*/ 19 w 21"/>
                <a:gd name="T69" fmla="*/ 116 h 946"/>
                <a:gd name="T70" fmla="*/ 19 w 21"/>
                <a:gd name="T71" fmla="*/ 58 h 946"/>
                <a:gd name="T72" fmla="*/ 21 w 21"/>
                <a:gd name="T73" fmla="*/ 0 h 94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1"/>
                <a:gd name="T112" fmla="*/ 0 h 946"/>
                <a:gd name="T113" fmla="*/ 21 w 21"/>
                <a:gd name="T114" fmla="*/ 946 h 94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1" h="946">
                  <a:moveTo>
                    <a:pt x="21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9" y="58"/>
                  </a:lnTo>
                  <a:lnTo>
                    <a:pt x="7" y="116"/>
                  </a:lnTo>
                  <a:lnTo>
                    <a:pt x="7" y="175"/>
                  </a:lnTo>
                  <a:lnTo>
                    <a:pt x="7" y="233"/>
                  </a:lnTo>
                  <a:lnTo>
                    <a:pt x="5" y="291"/>
                  </a:lnTo>
                  <a:lnTo>
                    <a:pt x="5" y="351"/>
                  </a:lnTo>
                  <a:lnTo>
                    <a:pt x="5" y="411"/>
                  </a:lnTo>
                  <a:lnTo>
                    <a:pt x="5" y="471"/>
                  </a:lnTo>
                  <a:lnTo>
                    <a:pt x="3" y="529"/>
                  </a:lnTo>
                  <a:lnTo>
                    <a:pt x="1" y="587"/>
                  </a:lnTo>
                  <a:lnTo>
                    <a:pt x="1" y="646"/>
                  </a:lnTo>
                  <a:lnTo>
                    <a:pt x="1" y="706"/>
                  </a:lnTo>
                  <a:lnTo>
                    <a:pt x="0" y="764"/>
                  </a:lnTo>
                  <a:lnTo>
                    <a:pt x="0" y="824"/>
                  </a:lnTo>
                  <a:lnTo>
                    <a:pt x="0" y="884"/>
                  </a:lnTo>
                  <a:lnTo>
                    <a:pt x="0" y="946"/>
                  </a:lnTo>
                  <a:lnTo>
                    <a:pt x="5" y="946"/>
                  </a:lnTo>
                  <a:lnTo>
                    <a:pt x="11" y="946"/>
                  </a:lnTo>
                  <a:lnTo>
                    <a:pt x="11" y="884"/>
                  </a:lnTo>
                  <a:lnTo>
                    <a:pt x="11" y="824"/>
                  </a:lnTo>
                  <a:lnTo>
                    <a:pt x="11" y="764"/>
                  </a:lnTo>
                  <a:lnTo>
                    <a:pt x="13" y="706"/>
                  </a:lnTo>
                  <a:lnTo>
                    <a:pt x="13" y="646"/>
                  </a:lnTo>
                  <a:lnTo>
                    <a:pt x="15" y="586"/>
                  </a:lnTo>
                  <a:lnTo>
                    <a:pt x="15" y="525"/>
                  </a:lnTo>
                  <a:lnTo>
                    <a:pt x="17" y="467"/>
                  </a:lnTo>
                  <a:lnTo>
                    <a:pt x="17" y="407"/>
                  </a:lnTo>
                  <a:lnTo>
                    <a:pt x="17" y="349"/>
                  </a:lnTo>
                  <a:lnTo>
                    <a:pt x="17" y="291"/>
                  </a:lnTo>
                  <a:lnTo>
                    <a:pt x="19" y="233"/>
                  </a:lnTo>
                  <a:lnTo>
                    <a:pt x="19" y="175"/>
                  </a:lnTo>
                  <a:lnTo>
                    <a:pt x="19" y="116"/>
                  </a:lnTo>
                  <a:lnTo>
                    <a:pt x="19" y="58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9185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09" name="Freeform 374"/>
            <p:cNvSpPr>
              <a:spLocks/>
            </p:cNvSpPr>
            <p:nvPr/>
          </p:nvSpPr>
          <p:spPr bwMode="auto">
            <a:xfrm>
              <a:off x="3159126" y="908720"/>
              <a:ext cx="66675" cy="774700"/>
            </a:xfrm>
            <a:custGeom>
              <a:avLst/>
              <a:gdLst>
                <a:gd name="T0" fmla="*/ 0 w 83"/>
                <a:gd name="T1" fmla="*/ 21 h 977"/>
                <a:gd name="T2" fmla="*/ 83 w 83"/>
                <a:gd name="T3" fmla="*/ 0 h 977"/>
                <a:gd name="T4" fmla="*/ 83 w 83"/>
                <a:gd name="T5" fmla="*/ 977 h 977"/>
                <a:gd name="T6" fmla="*/ 0 w 83"/>
                <a:gd name="T7" fmla="*/ 977 h 977"/>
                <a:gd name="T8" fmla="*/ 0 w 83"/>
                <a:gd name="T9" fmla="*/ 21 h 9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977"/>
                <a:gd name="T17" fmla="*/ 83 w 83"/>
                <a:gd name="T18" fmla="*/ 977 h 9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977">
                  <a:moveTo>
                    <a:pt x="0" y="21"/>
                  </a:moveTo>
                  <a:lnTo>
                    <a:pt x="83" y="0"/>
                  </a:lnTo>
                  <a:lnTo>
                    <a:pt x="83" y="977"/>
                  </a:lnTo>
                  <a:lnTo>
                    <a:pt x="0" y="977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8275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0" name="Freeform 375"/>
            <p:cNvSpPr>
              <a:spLocks/>
            </p:cNvSpPr>
            <p:nvPr/>
          </p:nvSpPr>
          <p:spPr bwMode="auto">
            <a:xfrm>
              <a:off x="3222626" y="913482"/>
              <a:ext cx="538163" cy="768350"/>
            </a:xfrm>
            <a:custGeom>
              <a:avLst/>
              <a:gdLst>
                <a:gd name="T0" fmla="*/ 41 w 679"/>
                <a:gd name="T1" fmla="*/ 0 h 967"/>
                <a:gd name="T2" fmla="*/ 126 w 679"/>
                <a:gd name="T3" fmla="*/ 2 h 967"/>
                <a:gd name="T4" fmla="*/ 210 w 679"/>
                <a:gd name="T5" fmla="*/ 6 h 967"/>
                <a:gd name="T6" fmla="*/ 295 w 679"/>
                <a:gd name="T7" fmla="*/ 9 h 967"/>
                <a:gd name="T8" fmla="*/ 378 w 679"/>
                <a:gd name="T9" fmla="*/ 13 h 967"/>
                <a:gd name="T10" fmla="*/ 460 w 679"/>
                <a:gd name="T11" fmla="*/ 17 h 967"/>
                <a:gd name="T12" fmla="*/ 543 w 679"/>
                <a:gd name="T13" fmla="*/ 19 h 967"/>
                <a:gd name="T14" fmla="*/ 627 w 679"/>
                <a:gd name="T15" fmla="*/ 23 h 967"/>
                <a:gd name="T16" fmla="*/ 669 w 679"/>
                <a:gd name="T17" fmla="*/ 83 h 967"/>
                <a:gd name="T18" fmla="*/ 669 w 679"/>
                <a:gd name="T19" fmla="*/ 199 h 967"/>
                <a:gd name="T20" fmla="*/ 669 w 679"/>
                <a:gd name="T21" fmla="*/ 316 h 967"/>
                <a:gd name="T22" fmla="*/ 673 w 679"/>
                <a:gd name="T23" fmla="*/ 432 h 967"/>
                <a:gd name="T24" fmla="*/ 675 w 679"/>
                <a:gd name="T25" fmla="*/ 550 h 967"/>
                <a:gd name="T26" fmla="*/ 675 w 679"/>
                <a:gd name="T27" fmla="*/ 669 h 967"/>
                <a:gd name="T28" fmla="*/ 677 w 679"/>
                <a:gd name="T29" fmla="*/ 787 h 967"/>
                <a:gd name="T30" fmla="*/ 677 w 679"/>
                <a:gd name="T31" fmla="*/ 907 h 967"/>
                <a:gd name="T32" fmla="*/ 636 w 679"/>
                <a:gd name="T33" fmla="*/ 967 h 967"/>
                <a:gd name="T34" fmla="*/ 555 w 679"/>
                <a:gd name="T35" fmla="*/ 967 h 967"/>
                <a:gd name="T36" fmla="*/ 471 w 679"/>
                <a:gd name="T37" fmla="*/ 967 h 967"/>
                <a:gd name="T38" fmla="*/ 386 w 679"/>
                <a:gd name="T39" fmla="*/ 967 h 967"/>
                <a:gd name="T40" fmla="*/ 301 w 679"/>
                <a:gd name="T41" fmla="*/ 967 h 967"/>
                <a:gd name="T42" fmla="*/ 214 w 679"/>
                <a:gd name="T43" fmla="*/ 967 h 967"/>
                <a:gd name="T44" fmla="*/ 128 w 679"/>
                <a:gd name="T45" fmla="*/ 967 h 967"/>
                <a:gd name="T46" fmla="*/ 41 w 679"/>
                <a:gd name="T47" fmla="*/ 967 h 967"/>
                <a:gd name="T48" fmla="*/ 0 w 679"/>
                <a:gd name="T49" fmla="*/ 905 h 967"/>
                <a:gd name="T50" fmla="*/ 0 w 679"/>
                <a:gd name="T51" fmla="*/ 781 h 967"/>
                <a:gd name="T52" fmla="*/ 0 w 679"/>
                <a:gd name="T53" fmla="*/ 659 h 967"/>
                <a:gd name="T54" fmla="*/ 0 w 679"/>
                <a:gd name="T55" fmla="*/ 537 h 967"/>
                <a:gd name="T56" fmla="*/ 0 w 679"/>
                <a:gd name="T57" fmla="*/ 417 h 967"/>
                <a:gd name="T58" fmla="*/ 0 w 679"/>
                <a:gd name="T59" fmla="*/ 296 h 967"/>
                <a:gd name="T60" fmla="*/ 0 w 679"/>
                <a:gd name="T61" fmla="*/ 178 h 967"/>
                <a:gd name="T62" fmla="*/ 0 w 679"/>
                <a:gd name="T63" fmla="*/ 58 h 9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79"/>
                <a:gd name="T97" fmla="*/ 0 h 967"/>
                <a:gd name="T98" fmla="*/ 679 w 679"/>
                <a:gd name="T99" fmla="*/ 967 h 96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79" h="967">
                  <a:moveTo>
                    <a:pt x="0" y="0"/>
                  </a:moveTo>
                  <a:lnTo>
                    <a:pt x="41" y="0"/>
                  </a:lnTo>
                  <a:lnTo>
                    <a:pt x="84" y="0"/>
                  </a:lnTo>
                  <a:lnTo>
                    <a:pt x="126" y="2"/>
                  </a:lnTo>
                  <a:lnTo>
                    <a:pt x="169" y="4"/>
                  </a:lnTo>
                  <a:lnTo>
                    <a:pt x="210" y="6"/>
                  </a:lnTo>
                  <a:lnTo>
                    <a:pt x="252" y="8"/>
                  </a:lnTo>
                  <a:lnTo>
                    <a:pt x="295" y="9"/>
                  </a:lnTo>
                  <a:lnTo>
                    <a:pt x="338" y="13"/>
                  </a:lnTo>
                  <a:lnTo>
                    <a:pt x="378" y="13"/>
                  </a:lnTo>
                  <a:lnTo>
                    <a:pt x="419" y="15"/>
                  </a:lnTo>
                  <a:lnTo>
                    <a:pt x="460" y="17"/>
                  </a:lnTo>
                  <a:lnTo>
                    <a:pt x="502" y="19"/>
                  </a:lnTo>
                  <a:lnTo>
                    <a:pt x="543" y="19"/>
                  </a:lnTo>
                  <a:lnTo>
                    <a:pt x="586" y="21"/>
                  </a:lnTo>
                  <a:lnTo>
                    <a:pt x="627" y="23"/>
                  </a:lnTo>
                  <a:lnTo>
                    <a:pt x="669" y="27"/>
                  </a:lnTo>
                  <a:lnTo>
                    <a:pt x="669" y="83"/>
                  </a:lnTo>
                  <a:lnTo>
                    <a:pt x="669" y="141"/>
                  </a:lnTo>
                  <a:lnTo>
                    <a:pt x="669" y="199"/>
                  </a:lnTo>
                  <a:lnTo>
                    <a:pt x="669" y="258"/>
                  </a:lnTo>
                  <a:lnTo>
                    <a:pt x="669" y="316"/>
                  </a:lnTo>
                  <a:lnTo>
                    <a:pt x="671" y="374"/>
                  </a:lnTo>
                  <a:lnTo>
                    <a:pt x="673" y="432"/>
                  </a:lnTo>
                  <a:lnTo>
                    <a:pt x="675" y="492"/>
                  </a:lnTo>
                  <a:lnTo>
                    <a:pt x="675" y="550"/>
                  </a:lnTo>
                  <a:lnTo>
                    <a:pt x="675" y="610"/>
                  </a:lnTo>
                  <a:lnTo>
                    <a:pt x="675" y="669"/>
                  </a:lnTo>
                  <a:lnTo>
                    <a:pt x="677" y="729"/>
                  </a:lnTo>
                  <a:lnTo>
                    <a:pt x="677" y="787"/>
                  </a:lnTo>
                  <a:lnTo>
                    <a:pt x="677" y="847"/>
                  </a:lnTo>
                  <a:lnTo>
                    <a:pt x="677" y="907"/>
                  </a:lnTo>
                  <a:lnTo>
                    <a:pt x="679" y="967"/>
                  </a:lnTo>
                  <a:lnTo>
                    <a:pt x="636" y="967"/>
                  </a:lnTo>
                  <a:lnTo>
                    <a:pt x="596" y="967"/>
                  </a:lnTo>
                  <a:lnTo>
                    <a:pt x="555" y="967"/>
                  </a:lnTo>
                  <a:lnTo>
                    <a:pt x="514" y="967"/>
                  </a:lnTo>
                  <a:lnTo>
                    <a:pt x="471" y="967"/>
                  </a:lnTo>
                  <a:lnTo>
                    <a:pt x="429" y="967"/>
                  </a:lnTo>
                  <a:lnTo>
                    <a:pt x="386" y="967"/>
                  </a:lnTo>
                  <a:lnTo>
                    <a:pt x="345" y="967"/>
                  </a:lnTo>
                  <a:lnTo>
                    <a:pt x="301" y="967"/>
                  </a:lnTo>
                  <a:lnTo>
                    <a:pt x="258" y="967"/>
                  </a:lnTo>
                  <a:lnTo>
                    <a:pt x="214" y="967"/>
                  </a:lnTo>
                  <a:lnTo>
                    <a:pt x="173" y="967"/>
                  </a:lnTo>
                  <a:lnTo>
                    <a:pt x="128" y="967"/>
                  </a:lnTo>
                  <a:lnTo>
                    <a:pt x="86" y="967"/>
                  </a:lnTo>
                  <a:lnTo>
                    <a:pt x="41" y="967"/>
                  </a:lnTo>
                  <a:lnTo>
                    <a:pt x="0" y="967"/>
                  </a:lnTo>
                  <a:lnTo>
                    <a:pt x="0" y="905"/>
                  </a:lnTo>
                  <a:lnTo>
                    <a:pt x="0" y="843"/>
                  </a:lnTo>
                  <a:lnTo>
                    <a:pt x="0" y="781"/>
                  </a:lnTo>
                  <a:lnTo>
                    <a:pt x="0" y="721"/>
                  </a:lnTo>
                  <a:lnTo>
                    <a:pt x="0" y="659"/>
                  </a:lnTo>
                  <a:lnTo>
                    <a:pt x="0" y="599"/>
                  </a:lnTo>
                  <a:lnTo>
                    <a:pt x="0" y="537"/>
                  </a:lnTo>
                  <a:lnTo>
                    <a:pt x="0" y="479"/>
                  </a:lnTo>
                  <a:lnTo>
                    <a:pt x="0" y="417"/>
                  </a:lnTo>
                  <a:lnTo>
                    <a:pt x="0" y="356"/>
                  </a:lnTo>
                  <a:lnTo>
                    <a:pt x="0" y="296"/>
                  </a:lnTo>
                  <a:lnTo>
                    <a:pt x="0" y="238"/>
                  </a:lnTo>
                  <a:lnTo>
                    <a:pt x="0" y="178"/>
                  </a:lnTo>
                  <a:lnTo>
                    <a:pt x="0" y="118"/>
                  </a:lnTo>
                  <a:lnTo>
                    <a:pt x="0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B8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1" name="Freeform 376"/>
            <p:cNvSpPr>
              <a:spLocks/>
            </p:cNvSpPr>
            <p:nvPr/>
          </p:nvSpPr>
          <p:spPr bwMode="auto">
            <a:xfrm>
              <a:off x="3228976" y="938882"/>
              <a:ext cx="515938" cy="717550"/>
            </a:xfrm>
            <a:custGeom>
              <a:avLst/>
              <a:gdLst>
                <a:gd name="T0" fmla="*/ 41 w 650"/>
                <a:gd name="T1" fmla="*/ 0 h 903"/>
                <a:gd name="T2" fmla="*/ 122 w 650"/>
                <a:gd name="T3" fmla="*/ 2 h 903"/>
                <a:gd name="T4" fmla="*/ 202 w 650"/>
                <a:gd name="T5" fmla="*/ 4 h 903"/>
                <a:gd name="T6" fmla="*/ 283 w 650"/>
                <a:gd name="T7" fmla="*/ 8 h 903"/>
                <a:gd name="T8" fmla="*/ 363 w 650"/>
                <a:gd name="T9" fmla="*/ 9 h 903"/>
                <a:gd name="T10" fmla="*/ 440 w 650"/>
                <a:gd name="T11" fmla="*/ 13 h 903"/>
                <a:gd name="T12" fmla="*/ 520 w 650"/>
                <a:gd name="T13" fmla="*/ 17 h 903"/>
                <a:gd name="T14" fmla="*/ 599 w 650"/>
                <a:gd name="T15" fmla="*/ 21 h 903"/>
                <a:gd name="T16" fmla="*/ 640 w 650"/>
                <a:gd name="T17" fmla="*/ 75 h 903"/>
                <a:gd name="T18" fmla="*/ 640 w 650"/>
                <a:gd name="T19" fmla="*/ 184 h 903"/>
                <a:gd name="T20" fmla="*/ 640 w 650"/>
                <a:gd name="T21" fmla="*/ 294 h 903"/>
                <a:gd name="T22" fmla="*/ 644 w 650"/>
                <a:gd name="T23" fmla="*/ 403 h 903"/>
                <a:gd name="T24" fmla="*/ 646 w 650"/>
                <a:gd name="T25" fmla="*/ 513 h 903"/>
                <a:gd name="T26" fmla="*/ 646 w 650"/>
                <a:gd name="T27" fmla="*/ 624 h 903"/>
                <a:gd name="T28" fmla="*/ 648 w 650"/>
                <a:gd name="T29" fmla="*/ 734 h 903"/>
                <a:gd name="T30" fmla="*/ 648 w 650"/>
                <a:gd name="T31" fmla="*/ 845 h 903"/>
                <a:gd name="T32" fmla="*/ 609 w 650"/>
                <a:gd name="T33" fmla="*/ 903 h 903"/>
                <a:gd name="T34" fmla="*/ 529 w 650"/>
                <a:gd name="T35" fmla="*/ 903 h 903"/>
                <a:gd name="T36" fmla="*/ 450 w 650"/>
                <a:gd name="T37" fmla="*/ 903 h 903"/>
                <a:gd name="T38" fmla="*/ 368 w 650"/>
                <a:gd name="T39" fmla="*/ 903 h 903"/>
                <a:gd name="T40" fmla="*/ 289 w 650"/>
                <a:gd name="T41" fmla="*/ 903 h 903"/>
                <a:gd name="T42" fmla="*/ 208 w 650"/>
                <a:gd name="T43" fmla="*/ 903 h 903"/>
                <a:gd name="T44" fmla="*/ 124 w 650"/>
                <a:gd name="T45" fmla="*/ 903 h 903"/>
                <a:gd name="T46" fmla="*/ 41 w 650"/>
                <a:gd name="T47" fmla="*/ 903 h 903"/>
                <a:gd name="T48" fmla="*/ 0 w 650"/>
                <a:gd name="T49" fmla="*/ 845 h 903"/>
                <a:gd name="T50" fmla="*/ 0 w 650"/>
                <a:gd name="T51" fmla="*/ 729 h 903"/>
                <a:gd name="T52" fmla="*/ 0 w 650"/>
                <a:gd name="T53" fmla="*/ 612 h 903"/>
                <a:gd name="T54" fmla="*/ 0 w 650"/>
                <a:gd name="T55" fmla="*/ 500 h 903"/>
                <a:gd name="T56" fmla="*/ 0 w 650"/>
                <a:gd name="T57" fmla="*/ 387 h 903"/>
                <a:gd name="T58" fmla="*/ 0 w 650"/>
                <a:gd name="T59" fmla="*/ 275 h 903"/>
                <a:gd name="T60" fmla="*/ 0 w 650"/>
                <a:gd name="T61" fmla="*/ 165 h 903"/>
                <a:gd name="T62" fmla="*/ 0 w 650"/>
                <a:gd name="T63" fmla="*/ 54 h 90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50"/>
                <a:gd name="T97" fmla="*/ 0 h 903"/>
                <a:gd name="T98" fmla="*/ 650 w 650"/>
                <a:gd name="T99" fmla="*/ 903 h 90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50" h="903">
                  <a:moveTo>
                    <a:pt x="0" y="0"/>
                  </a:moveTo>
                  <a:lnTo>
                    <a:pt x="41" y="0"/>
                  </a:lnTo>
                  <a:lnTo>
                    <a:pt x="82" y="2"/>
                  </a:lnTo>
                  <a:lnTo>
                    <a:pt x="122" y="2"/>
                  </a:lnTo>
                  <a:lnTo>
                    <a:pt x="163" y="4"/>
                  </a:lnTo>
                  <a:lnTo>
                    <a:pt x="202" y="4"/>
                  </a:lnTo>
                  <a:lnTo>
                    <a:pt x="242" y="6"/>
                  </a:lnTo>
                  <a:lnTo>
                    <a:pt x="283" y="8"/>
                  </a:lnTo>
                  <a:lnTo>
                    <a:pt x="324" y="9"/>
                  </a:lnTo>
                  <a:lnTo>
                    <a:pt x="363" y="9"/>
                  </a:lnTo>
                  <a:lnTo>
                    <a:pt x="401" y="13"/>
                  </a:lnTo>
                  <a:lnTo>
                    <a:pt x="440" y="13"/>
                  </a:lnTo>
                  <a:lnTo>
                    <a:pt x="481" y="17"/>
                  </a:lnTo>
                  <a:lnTo>
                    <a:pt x="520" y="17"/>
                  </a:lnTo>
                  <a:lnTo>
                    <a:pt x="560" y="19"/>
                  </a:lnTo>
                  <a:lnTo>
                    <a:pt x="599" y="21"/>
                  </a:lnTo>
                  <a:lnTo>
                    <a:pt x="640" y="23"/>
                  </a:lnTo>
                  <a:lnTo>
                    <a:pt x="640" y="75"/>
                  </a:lnTo>
                  <a:lnTo>
                    <a:pt x="640" y="132"/>
                  </a:lnTo>
                  <a:lnTo>
                    <a:pt x="640" y="184"/>
                  </a:lnTo>
                  <a:lnTo>
                    <a:pt x="640" y="240"/>
                  </a:lnTo>
                  <a:lnTo>
                    <a:pt x="640" y="294"/>
                  </a:lnTo>
                  <a:lnTo>
                    <a:pt x="642" y="349"/>
                  </a:lnTo>
                  <a:lnTo>
                    <a:pt x="644" y="403"/>
                  </a:lnTo>
                  <a:lnTo>
                    <a:pt x="646" y="459"/>
                  </a:lnTo>
                  <a:lnTo>
                    <a:pt x="646" y="513"/>
                  </a:lnTo>
                  <a:lnTo>
                    <a:pt x="646" y="570"/>
                  </a:lnTo>
                  <a:lnTo>
                    <a:pt x="646" y="624"/>
                  </a:lnTo>
                  <a:lnTo>
                    <a:pt x="648" y="680"/>
                  </a:lnTo>
                  <a:lnTo>
                    <a:pt x="648" y="734"/>
                  </a:lnTo>
                  <a:lnTo>
                    <a:pt x="648" y="791"/>
                  </a:lnTo>
                  <a:lnTo>
                    <a:pt x="648" y="845"/>
                  </a:lnTo>
                  <a:lnTo>
                    <a:pt x="650" y="903"/>
                  </a:lnTo>
                  <a:lnTo>
                    <a:pt x="609" y="903"/>
                  </a:lnTo>
                  <a:lnTo>
                    <a:pt x="570" y="903"/>
                  </a:lnTo>
                  <a:lnTo>
                    <a:pt x="529" y="903"/>
                  </a:lnTo>
                  <a:lnTo>
                    <a:pt x="491" y="903"/>
                  </a:lnTo>
                  <a:lnTo>
                    <a:pt x="450" y="903"/>
                  </a:lnTo>
                  <a:lnTo>
                    <a:pt x="409" y="903"/>
                  </a:lnTo>
                  <a:lnTo>
                    <a:pt x="368" y="903"/>
                  </a:lnTo>
                  <a:lnTo>
                    <a:pt x="330" y="903"/>
                  </a:lnTo>
                  <a:lnTo>
                    <a:pt x="289" y="903"/>
                  </a:lnTo>
                  <a:lnTo>
                    <a:pt x="248" y="903"/>
                  </a:lnTo>
                  <a:lnTo>
                    <a:pt x="208" y="903"/>
                  </a:lnTo>
                  <a:lnTo>
                    <a:pt x="167" y="903"/>
                  </a:lnTo>
                  <a:lnTo>
                    <a:pt x="124" y="903"/>
                  </a:lnTo>
                  <a:lnTo>
                    <a:pt x="83" y="903"/>
                  </a:lnTo>
                  <a:lnTo>
                    <a:pt x="41" y="903"/>
                  </a:lnTo>
                  <a:lnTo>
                    <a:pt x="0" y="903"/>
                  </a:lnTo>
                  <a:lnTo>
                    <a:pt x="0" y="845"/>
                  </a:lnTo>
                  <a:lnTo>
                    <a:pt x="0" y="787"/>
                  </a:lnTo>
                  <a:lnTo>
                    <a:pt x="0" y="729"/>
                  </a:lnTo>
                  <a:lnTo>
                    <a:pt x="0" y="670"/>
                  </a:lnTo>
                  <a:lnTo>
                    <a:pt x="0" y="612"/>
                  </a:lnTo>
                  <a:lnTo>
                    <a:pt x="0" y="556"/>
                  </a:lnTo>
                  <a:lnTo>
                    <a:pt x="0" y="500"/>
                  </a:lnTo>
                  <a:lnTo>
                    <a:pt x="0" y="446"/>
                  </a:lnTo>
                  <a:lnTo>
                    <a:pt x="0" y="387"/>
                  </a:lnTo>
                  <a:lnTo>
                    <a:pt x="0" y="331"/>
                  </a:lnTo>
                  <a:lnTo>
                    <a:pt x="0" y="275"/>
                  </a:lnTo>
                  <a:lnTo>
                    <a:pt x="0" y="221"/>
                  </a:lnTo>
                  <a:lnTo>
                    <a:pt x="0" y="165"/>
                  </a:lnTo>
                  <a:lnTo>
                    <a:pt x="0" y="110"/>
                  </a:lnTo>
                  <a:lnTo>
                    <a:pt x="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36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2" name="Freeform 377"/>
            <p:cNvSpPr>
              <a:spLocks/>
            </p:cNvSpPr>
            <p:nvPr/>
          </p:nvSpPr>
          <p:spPr bwMode="auto">
            <a:xfrm>
              <a:off x="3228976" y="969045"/>
              <a:ext cx="508000" cy="26988"/>
            </a:xfrm>
            <a:custGeom>
              <a:avLst/>
              <a:gdLst>
                <a:gd name="T0" fmla="*/ 0 w 640"/>
                <a:gd name="T1" fmla="*/ 0 h 34"/>
                <a:gd name="T2" fmla="*/ 41 w 640"/>
                <a:gd name="T3" fmla="*/ 0 h 34"/>
                <a:gd name="T4" fmla="*/ 82 w 640"/>
                <a:gd name="T5" fmla="*/ 0 h 34"/>
                <a:gd name="T6" fmla="*/ 122 w 640"/>
                <a:gd name="T7" fmla="*/ 2 h 34"/>
                <a:gd name="T8" fmla="*/ 163 w 640"/>
                <a:gd name="T9" fmla="*/ 3 h 34"/>
                <a:gd name="T10" fmla="*/ 202 w 640"/>
                <a:gd name="T11" fmla="*/ 3 h 34"/>
                <a:gd name="T12" fmla="*/ 242 w 640"/>
                <a:gd name="T13" fmla="*/ 7 h 34"/>
                <a:gd name="T14" fmla="*/ 283 w 640"/>
                <a:gd name="T15" fmla="*/ 7 h 34"/>
                <a:gd name="T16" fmla="*/ 324 w 640"/>
                <a:gd name="T17" fmla="*/ 11 h 34"/>
                <a:gd name="T18" fmla="*/ 363 w 640"/>
                <a:gd name="T19" fmla="*/ 11 h 34"/>
                <a:gd name="T20" fmla="*/ 401 w 640"/>
                <a:gd name="T21" fmla="*/ 11 h 34"/>
                <a:gd name="T22" fmla="*/ 440 w 640"/>
                <a:gd name="T23" fmla="*/ 13 h 34"/>
                <a:gd name="T24" fmla="*/ 481 w 640"/>
                <a:gd name="T25" fmla="*/ 15 h 34"/>
                <a:gd name="T26" fmla="*/ 520 w 640"/>
                <a:gd name="T27" fmla="*/ 15 h 34"/>
                <a:gd name="T28" fmla="*/ 560 w 640"/>
                <a:gd name="T29" fmla="*/ 17 h 34"/>
                <a:gd name="T30" fmla="*/ 599 w 640"/>
                <a:gd name="T31" fmla="*/ 19 h 34"/>
                <a:gd name="T32" fmla="*/ 640 w 640"/>
                <a:gd name="T33" fmla="*/ 21 h 34"/>
                <a:gd name="T34" fmla="*/ 640 w 640"/>
                <a:gd name="T35" fmla="*/ 27 h 34"/>
                <a:gd name="T36" fmla="*/ 640 w 640"/>
                <a:gd name="T37" fmla="*/ 34 h 34"/>
                <a:gd name="T38" fmla="*/ 599 w 640"/>
                <a:gd name="T39" fmla="*/ 33 h 34"/>
                <a:gd name="T40" fmla="*/ 560 w 640"/>
                <a:gd name="T41" fmla="*/ 31 h 34"/>
                <a:gd name="T42" fmla="*/ 520 w 640"/>
                <a:gd name="T43" fmla="*/ 29 h 34"/>
                <a:gd name="T44" fmla="*/ 481 w 640"/>
                <a:gd name="T45" fmla="*/ 29 h 34"/>
                <a:gd name="T46" fmla="*/ 440 w 640"/>
                <a:gd name="T47" fmla="*/ 27 h 34"/>
                <a:gd name="T48" fmla="*/ 401 w 640"/>
                <a:gd name="T49" fmla="*/ 25 h 34"/>
                <a:gd name="T50" fmla="*/ 363 w 640"/>
                <a:gd name="T51" fmla="*/ 23 h 34"/>
                <a:gd name="T52" fmla="*/ 324 w 640"/>
                <a:gd name="T53" fmla="*/ 23 h 34"/>
                <a:gd name="T54" fmla="*/ 283 w 640"/>
                <a:gd name="T55" fmla="*/ 21 h 34"/>
                <a:gd name="T56" fmla="*/ 242 w 640"/>
                <a:gd name="T57" fmla="*/ 19 h 34"/>
                <a:gd name="T58" fmla="*/ 202 w 640"/>
                <a:gd name="T59" fmla="*/ 17 h 34"/>
                <a:gd name="T60" fmla="*/ 163 w 640"/>
                <a:gd name="T61" fmla="*/ 17 h 34"/>
                <a:gd name="T62" fmla="*/ 122 w 640"/>
                <a:gd name="T63" fmla="*/ 15 h 34"/>
                <a:gd name="T64" fmla="*/ 82 w 640"/>
                <a:gd name="T65" fmla="*/ 13 h 34"/>
                <a:gd name="T66" fmla="*/ 41 w 640"/>
                <a:gd name="T67" fmla="*/ 13 h 34"/>
                <a:gd name="T68" fmla="*/ 0 w 640"/>
                <a:gd name="T69" fmla="*/ 13 h 34"/>
                <a:gd name="T70" fmla="*/ 0 w 640"/>
                <a:gd name="T71" fmla="*/ 3 h 34"/>
                <a:gd name="T72" fmla="*/ 0 w 640"/>
                <a:gd name="T73" fmla="*/ 0 h 3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0"/>
                <a:gd name="T112" fmla="*/ 0 h 34"/>
                <a:gd name="T113" fmla="*/ 640 w 640"/>
                <a:gd name="T114" fmla="*/ 34 h 3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0" h="34">
                  <a:moveTo>
                    <a:pt x="0" y="0"/>
                  </a:moveTo>
                  <a:lnTo>
                    <a:pt x="41" y="0"/>
                  </a:lnTo>
                  <a:lnTo>
                    <a:pt x="82" y="0"/>
                  </a:lnTo>
                  <a:lnTo>
                    <a:pt x="122" y="2"/>
                  </a:lnTo>
                  <a:lnTo>
                    <a:pt x="163" y="3"/>
                  </a:lnTo>
                  <a:lnTo>
                    <a:pt x="202" y="3"/>
                  </a:lnTo>
                  <a:lnTo>
                    <a:pt x="242" y="7"/>
                  </a:lnTo>
                  <a:lnTo>
                    <a:pt x="283" y="7"/>
                  </a:lnTo>
                  <a:lnTo>
                    <a:pt x="324" y="11"/>
                  </a:lnTo>
                  <a:lnTo>
                    <a:pt x="363" y="11"/>
                  </a:lnTo>
                  <a:lnTo>
                    <a:pt x="401" y="11"/>
                  </a:lnTo>
                  <a:lnTo>
                    <a:pt x="440" y="13"/>
                  </a:lnTo>
                  <a:lnTo>
                    <a:pt x="481" y="15"/>
                  </a:lnTo>
                  <a:lnTo>
                    <a:pt x="520" y="15"/>
                  </a:lnTo>
                  <a:lnTo>
                    <a:pt x="560" y="17"/>
                  </a:lnTo>
                  <a:lnTo>
                    <a:pt x="599" y="19"/>
                  </a:lnTo>
                  <a:lnTo>
                    <a:pt x="640" y="21"/>
                  </a:lnTo>
                  <a:lnTo>
                    <a:pt x="640" y="27"/>
                  </a:lnTo>
                  <a:lnTo>
                    <a:pt x="640" y="34"/>
                  </a:lnTo>
                  <a:lnTo>
                    <a:pt x="599" y="33"/>
                  </a:lnTo>
                  <a:lnTo>
                    <a:pt x="560" y="31"/>
                  </a:lnTo>
                  <a:lnTo>
                    <a:pt x="520" y="29"/>
                  </a:lnTo>
                  <a:lnTo>
                    <a:pt x="481" y="29"/>
                  </a:lnTo>
                  <a:lnTo>
                    <a:pt x="440" y="27"/>
                  </a:lnTo>
                  <a:lnTo>
                    <a:pt x="401" y="25"/>
                  </a:lnTo>
                  <a:lnTo>
                    <a:pt x="363" y="23"/>
                  </a:lnTo>
                  <a:lnTo>
                    <a:pt x="324" y="23"/>
                  </a:lnTo>
                  <a:lnTo>
                    <a:pt x="283" y="21"/>
                  </a:lnTo>
                  <a:lnTo>
                    <a:pt x="242" y="19"/>
                  </a:lnTo>
                  <a:lnTo>
                    <a:pt x="202" y="17"/>
                  </a:lnTo>
                  <a:lnTo>
                    <a:pt x="163" y="17"/>
                  </a:lnTo>
                  <a:lnTo>
                    <a:pt x="122" y="15"/>
                  </a:lnTo>
                  <a:lnTo>
                    <a:pt x="82" y="13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3" name="Freeform 378"/>
            <p:cNvSpPr>
              <a:spLocks/>
            </p:cNvSpPr>
            <p:nvPr/>
          </p:nvSpPr>
          <p:spPr bwMode="auto">
            <a:xfrm>
              <a:off x="3228976" y="1015082"/>
              <a:ext cx="508000" cy="28575"/>
            </a:xfrm>
            <a:custGeom>
              <a:avLst/>
              <a:gdLst>
                <a:gd name="T0" fmla="*/ 0 w 640"/>
                <a:gd name="T1" fmla="*/ 0 h 37"/>
                <a:gd name="T2" fmla="*/ 41 w 640"/>
                <a:gd name="T3" fmla="*/ 0 h 37"/>
                <a:gd name="T4" fmla="*/ 82 w 640"/>
                <a:gd name="T5" fmla="*/ 2 h 37"/>
                <a:gd name="T6" fmla="*/ 122 w 640"/>
                <a:gd name="T7" fmla="*/ 4 h 37"/>
                <a:gd name="T8" fmla="*/ 163 w 640"/>
                <a:gd name="T9" fmla="*/ 6 h 37"/>
                <a:gd name="T10" fmla="*/ 202 w 640"/>
                <a:gd name="T11" fmla="*/ 6 h 37"/>
                <a:gd name="T12" fmla="*/ 242 w 640"/>
                <a:gd name="T13" fmla="*/ 7 h 37"/>
                <a:gd name="T14" fmla="*/ 283 w 640"/>
                <a:gd name="T15" fmla="*/ 9 h 37"/>
                <a:gd name="T16" fmla="*/ 324 w 640"/>
                <a:gd name="T17" fmla="*/ 11 h 37"/>
                <a:gd name="T18" fmla="*/ 363 w 640"/>
                <a:gd name="T19" fmla="*/ 11 h 37"/>
                <a:gd name="T20" fmla="*/ 401 w 640"/>
                <a:gd name="T21" fmla="*/ 13 h 37"/>
                <a:gd name="T22" fmla="*/ 440 w 640"/>
                <a:gd name="T23" fmla="*/ 15 h 37"/>
                <a:gd name="T24" fmla="*/ 481 w 640"/>
                <a:gd name="T25" fmla="*/ 17 h 37"/>
                <a:gd name="T26" fmla="*/ 520 w 640"/>
                <a:gd name="T27" fmla="*/ 17 h 37"/>
                <a:gd name="T28" fmla="*/ 560 w 640"/>
                <a:gd name="T29" fmla="*/ 19 h 37"/>
                <a:gd name="T30" fmla="*/ 599 w 640"/>
                <a:gd name="T31" fmla="*/ 21 h 37"/>
                <a:gd name="T32" fmla="*/ 640 w 640"/>
                <a:gd name="T33" fmla="*/ 23 h 37"/>
                <a:gd name="T34" fmla="*/ 640 w 640"/>
                <a:gd name="T35" fmla="*/ 29 h 37"/>
                <a:gd name="T36" fmla="*/ 640 w 640"/>
                <a:gd name="T37" fmla="*/ 37 h 37"/>
                <a:gd name="T38" fmla="*/ 599 w 640"/>
                <a:gd name="T39" fmla="*/ 35 h 37"/>
                <a:gd name="T40" fmla="*/ 560 w 640"/>
                <a:gd name="T41" fmla="*/ 33 h 37"/>
                <a:gd name="T42" fmla="*/ 520 w 640"/>
                <a:gd name="T43" fmla="*/ 31 h 37"/>
                <a:gd name="T44" fmla="*/ 481 w 640"/>
                <a:gd name="T45" fmla="*/ 31 h 37"/>
                <a:gd name="T46" fmla="*/ 440 w 640"/>
                <a:gd name="T47" fmla="*/ 29 h 37"/>
                <a:gd name="T48" fmla="*/ 401 w 640"/>
                <a:gd name="T49" fmla="*/ 27 h 37"/>
                <a:gd name="T50" fmla="*/ 363 w 640"/>
                <a:gd name="T51" fmla="*/ 25 h 37"/>
                <a:gd name="T52" fmla="*/ 324 w 640"/>
                <a:gd name="T53" fmla="*/ 25 h 37"/>
                <a:gd name="T54" fmla="*/ 283 w 640"/>
                <a:gd name="T55" fmla="*/ 23 h 37"/>
                <a:gd name="T56" fmla="*/ 242 w 640"/>
                <a:gd name="T57" fmla="*/ 21 h 37"/>
                <a:gd name="T58" fmla="*/ 202 w 640"/>
                <a:gd name="T59" fmla="*/ 19 h 37"/>
                <a:gd name="T60" fmla="*/ 163 w 640"/>
                <a:gd name="T61" fmla="*/ 19 h 37"/>
                <a:gd name="T62" fmla="*/ 122 w 640"/>
                <a:gd name="T63" fmla="*/ 17 h 37"/>
                <a:gd name="T64" fmla="*/ 82 w 640"/>
                <a:gd name="T65" fmla="*/ 15 h 37"/>
                <a:gd name="T66" fmla="*/ 41 w 640"/>
                <a:gd name="T67" fmla="*/ 13 h 37"/>
                <a:gd name="T68" fmla="*/ 0 w 640"/>
                <a:gd name="T69" fmla="*/ 13 h 37"/>
                <a:gd name="T70" fmla="*/ 0 w 640"/>
                <a:gd name="T71" fmla="*/ 7 h 37"/>
                <a:gd name="T72" fmla="*/ 0 w 640"/>
                <a:gd name="T73" fmla="*/ 0 h 3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0"/>
                <a:gd name="T112" fmla="*/ 0 h 37"/>
                <a:gd name="T113" fmla="*/ 640 w 640"/>
                <a:gd name="T114" fmla="*/ 37 h 3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0" h="37">
                  <a:moveTo>
                    <a:pt x="0" y="0"/>
                  </a:moveTo>
                  <a:lnTo>
                    <a:pt x="41" y="0"/>
                  </a:lnTo>
                  <a:lnTo>
                    <a:pt x="82" y="2"/>
                  </a:lnTo>
                  <a:lnTo>
                    <a:pt x="122" y="4"/>
                  </a:lnTo>
                  <a:lnTo>
                    <a:pt x="163" y="6"/>
                  </a:lnTo>
                  <a:lnTo>
                    <a:pt x="202" y="6"/>
                  </a:lnTo>
                  <a:lnTo>
                    <a:pt x="242" y="7"/>
                  </a:lnTo>
                  <a:lnTo>
                    <a:pt x="283" y="9"/>
                  </a:lnTo>
                  <a:lnTo>
                    <a:pt x="324" y="11"/>
                  </a:lnTo>
                  <a:lnTo>
                    <a:pt x="363" y="11"/>
                  </a:lnTo>
                  <a:lnTo>
                    <a:pt x="401" y="13"/>
                  </a:lnTo>
                  <a:lnTo>
                    <a:pt x="440" y="15"/>
                  </a:lnTo>
                  <a:lnTo>
                    <a:pt x="481" y="17"/>
                  </a:lnTo>
                  <a:lnTo>
                    <a:pt x="520" y="17"/>
                  </a:lnTo>
                  <a:lnTo>
                    <a:pt x="560" y="19"/>
                  </a:lnTo>
                  <a:lnTo>
                    <a:pt x="599" y="21"/>
                  </a:lnTo>
                  <a:lnTo>
                    <a:pt x="640" y="23"/>
                  </a:lnTo>
                  <a:lnTo>
                    <a:pt x="640" y="29"/>
                  </a:lnTo>
                  <a:lnTo>
                    <a:pt x="640" y="37"/>
                  </a:lnTo>
                  <a:lnTo>
                    <a:pt x="599" y="35"/>
                  </a:lnTo>
                  <a:lnTo>
                    <a:pt x="560" y="33"/>
                  </a:lnTo>
                  <a:lnTo>
                    <a:pt x="520" y="31"/>
                  </a:lnTo>
                  <a:lnTo>
                    <a:pt x="481" y="31"/>
                  </a:lnTo>
                  <a:lnTo>
                    <a:pt x="440" y="29"/>
                  </a:lnTo>
                  <a:lnTo>
                    <a:pt x="401" y="27"/>
                  </a:lnTo>
                  <a:lnTo>
                    <a:pt x="363" y="25"/>
                  </a:lnTo>
                  <a:lnTo>
                    <a:pt x="324" y="25"/>
                  </a:lnTo>
                  <a:lnTo>
                    <a:pt x="283" y="23"/>
                  </a:lnTo>
                  <a:lnTo>
                    <a:pt x="242" y="21"/>
                  </a:lnTo>
                  <a:lnTo>
                    <a:pt x="202" y="19"/>
                  </a:lnTo>
                  <a:lnTo>
                    <a:pt x="163" y="19"/>
                  </a:lnTo>
                  <a:lnTo>
                    <a:pt x="122" y="17"/>
                  </a:lnTo>
                  <a:lnTo>
                    <a:pt x="82" y="15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4" name="Freeform 379"/>
            <p:cNvSpPr>
              <a:spLocks/>
            </p:cNvSpPr>
            <p:nvPr/>
          </p:nvSpPr>
          <p:spPr bwMode="auto">
            <a:xfrm>
              <a:off x="3228976" y="1064295"/>
              <a:ext cx="509588" cy="26988"/>
            </a:xfrm>
            <a:custGeom>
              <a:avLst/>
              <a:gdLst>
                <a:gd name="T0" fmla="*/ 0 w 642"/>
                <a:gd name="T1" fmla="*/ 0 h 35"/>
                <a:gd name="T2" fmla="*/ 41 w 642"/>
                <a:gd name="T3" fmla="*/ 0 h 35"/>
                <a:gd name="T4" fmla="*/ 82 w 642"/>
                <a:gd name="T5" fmla="*/ 2 h 35"/>
                <a:gd name="T6" fmla="*/ 122 w 642"/>
                <a:gd name="T7" fmla="*/ 4 h 35"/>
                <a:gd name="T8" fmla="*/ 163 w 642"/>
                <a:gd name="T9" fmla="*/ 6 h 35"/>
                <a:gd name="T10" fmla="*/ 202 w 642"/>
                <a:gd name="T11" fmla="*/ 6 h 35"/>
                <a:gd name="T12" fmla="*/ 242 w 642"/>
                <a:gd name="T13" fmla="*/ 8 h 35"/>
                <a:gd name="T14" fmla="*/ 283 w 642"/>
                <a:gd name="T15" fmla="*/ 9 h 35"/>
                <a:gd name="T16" fmla="*/ 324 w 642"/>
                <a:gd name="T17" fmla="*/ 11 h 35"/>
                <a:gd name="T18" fmla="*/ 363 w 642"/>
                <a:gd name="T19" fmla="*/ 11 h 35"/>
                <a:gd name="T20" fmla="*/ 403 w 642"/>
                <a:gd name="T21" fmla="*/ 11 h 35"/>
                <a:gd name="T22" fmla="*/ 442 w 642"/>
                <a:gd name="T23" fmla="*/ 13 h 35"/>
                <a:gd name="T24" fmla="*/ 483 w 642"/>
                <a:gd name="T25" fmla="*/ 15 h 35"/>
                <a:gd name="T26" fmla="*/ 522 w 642"/>
                <a:gd name="T27" fmla="*/ 15 h 35"/>
                <a:gd name="T28" fmla="*/ 562 w 642"/>
                <a:gd name="T29" fmla="*/ 17 h 35"/>
                <a:gd name="T30" fmla="*/ 601 w 642"/>
                <a:gd name="T31" fmla="*/ 19 h 35"/>
                <a:gd name="T32" fmla="*/ 642 w 642"/>
                <a:gd name="T33" fmla="*/ 21 h 35"/>
                <a:gd name="T34" fmla="*/ 642 w 642"/>
                <a:gd name="T35" fmla="*/ 27 h 35"/>
                <a:gd name="T36" fmla="*/ 642 w 642"/>
                <a:gd name="T37" fmla="*/ 35 h 35"/>
                <a:gd name="T38" fmla="*/ 601 w 642"/>
                <a:gd name="T39" fmla="*/ 33 h 35"/>
                <a:gd name="T40" fmla="*/ 562 w 642"/>
                <a:gd name="T41" fmla="*/ 31 h 35"/>
                <a:gd name="T42" fmla="*/ 522 w 642"/>
                <a:gd name="T43" fmla="*/ 29 h 35"/>
                <a:gd name="T44" fmla="*/ 483 w 642"/>
                <a:gd name="T45" fmla="*/ 29 h 35"/>
                <a:gd name="T46" fmla="*/ 442 w 642"/>
                <a:gd name="T47" fmla="*/ 27 h 35"/>
                <a:gd name="T48" fmla="*/ 403 w 642"/>
                <a:gd name="T49" fmla="*/ 25 h 35"/>
                <a:gd name="T50" fmla="*/ 363 w 642"/>
                <a:gd name="T51" fmla="*/ 25 h 35"/>
                <a:gd name="T52" fmla="*/ 324 w 642"/>
                <a:gd name="T53" fmla="*/ 25 h 35"/>
                <a:gd name="T54" fmla="*/ 283 w 642"/>
                <a:gd name="T55" fmla="*/ 23 h 35"/>
                <a:gd name="T56" fmla="*/ 242 w 642"/>
                <a:gd name="T57" fmla="*/ 21 h 35"/>
                <a:gd name="T58" fmla="*/ 202 w 642"/>
                <a:gd name="T59" fmla="*/ 19 h 35"/>
                <a:gd name="T60" fmla="*/ 163 w 642"/>
                <a:gd name="T61" fmla="*/ 19 h 35"/>
                <a:gd name="T62" fmla="*/ 122 w 642"/>
                <a:gd name="T63" fmla="*/ 17 h 35"/>
                <a:gd name="T64" fmla="*/ 82 w 642"/>
                <a:gd name="T65" fmla="*/ 15 h 35"/>
                <a:gd name="T66" fmla="*/ 41 w 642"/>
                <a:gd name="T67" fmla="*/ 13 h 35"/>
                <a:gd name="T68" fmla="*/ 0 w 642"/>
                <a:gd name="T69" fmla="*/ 13 h 35"/>
                <a:gd name="T70" fmla="*/ 0 w 642"/>
                <a:gd name="T71" fmla="*/ 8 h 35"/>
                <a:gd name="T72" fmla="*/ 0 w 642"/>
                <a:gd name="T73" fmla="*/ 0 h 3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2"/>
                <a:gd name="T112" fmla="*/ 0 h 35"/>
                <a:gd name="T113" fmla="*/ 642 w 642"/>
                <a:gd name="T114" fmla="*/ 35 h 3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2" h="35">
                  <a:moveTo>
                    <a:pt x="0" y="0"/>
                  </a:moveTo>
                  <a:lnTo>
                    <a:pt x="41" y="0"/>
                  </a:lnTo>
                  <a:lnTo>
                    <a:pt x="82" y="2"/>
                  </a:lnTo>
                  <a:lnTo>
                    <a:pt x="122" y="4"/>
                  </a:lnTo>
                  <a:lnTo>
                    <a:pt x="163" y="6"/>
                  </a:lnTo>
                  <a:lnTo>
                    <a:pt x="202" y="6"/>
                  </a:lnTo>
                  <a:lnTo>
                    <a:pt x="242" y="8"/>
                  </a:lnTo>
                  <a:lnTo>
                    <a:pt x="283" y="9"/>
                  </a:lnTo>
                  <a:lnTo>
                    <a:pt x="324" y="11"/>
                  </a:lnTo>
                  <a:lnTo>
                    <a:pt x="363" y="11"/>
                  </a:lnTo>
                  <a:lnTo>
                    <a:pt x="403" y="11"/>
                  </a:lnTo>
                  <a:lnTo>
                    <a:pt x="442" y="13"/>
                  </a:lnTo>
                  <a:lnTo>
                    <a:pt x="483" y="15"/>
                  </a:lnTo>
                  <a:lnTo>
                    <a:pt x="522" y="15"/>
                  </a:lnTo>
                  <a:lnTo>
                    <a:pt x="562" y="17"/>
                  </a:lnTo>
                  <a:lnTo>
                    <a:pt x="601" y="19"/>
                  </a:lnTo>
                  <a:lnTo>
                    <a:pt x="642" y="21"/>
                  </a:lnTo>
                  <a:lnTo>
                    <a:pt x="642" y="27"/>
                  </a:lnTo>
                  <a:lnTo>
                    <a:pt x="642" y="35"/>
                  </a:lnTo>
                  <a:lnTo>
                    <a:pt x="601" y="33"/>
                  </a:lnTo>
                  <a:lnTo>
                    <a:pt x="562" y="31"/>
                  </a:lnTo>
                  <a:lnTo>
                    <a:pt x="522" y="29"/>
                  </a:lnTo>
                  <a:lnTo>
                    <a:pt x="483" y="29"/>
                  </a:lnTo>
                  <a:lnTo>
                    <a:pt x="442" y="27"/>
                  </a:lnTo>
                  <a:lnTo>
                    <a:pt x="403" y="25"/>
                  </a:lnTo>
                  <a:lnTo>
                    <a:pt x="363" y="25"/>
                  </a:lnTo>
                  <a:lnTo>
                    <a:pt x="324" y="25"/>
                  </a:lnTo>
                  <a:lnTo>
                    <a:pt x="283" y="23"/>
                  </a:lnTo>
                  <a:lnTo>
                    <a:pt x="242" y="21"/>
                  </a:lnTo>
                  <a:lnTo>
                    <a:pt x="202" y="19"/>
                  </a:lnTo>
                  <a:lnTo>
                    <a:pt x="163" y="19"/>
                  </a:lnTo>
                  <a:lnTo>
                    <a:pt x="122" y="17"/>
                  </a:lnTo>
                  <a:lnTo>
                    <a:pt x="82" y="15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5" name="Freeform 380"/>
            <p:cNvSpPr>
              <a:spLocks/>
            </p:cNvSpPr>
            <p:nvPr/>
          </p:nvSpPr>
          <p:spPr bwMode="auto">
            <a:xfrm>
              <a:off x="3228976" y="1113507"/>
              <a:ext cx="509588" cy="25400"/>
            </a:xfrm>
            <a:custGeom>
              <a:avLst/>
              <a:gdLst>
                <a:gd name="T0" fmla="*/ 0 w 642"/>
                <a:gd name="T1" fmla="*/ 0 h 33"/>
                <a:gd name="T2" fmla="*/ 41 w 642"/>
                <a:gd name="T3" fmla="*/ 0 h 33"/>
                <a:gd name="T4" fmla="*/ 82 w 642"/>
                <a:gd name="T5" fmla="*/ 2 h 33"/>
                <a:gd name="T6" fmla="*/ 122 w 642"/>
                <a:gd name="T7" fmla="*/ 2 h 33"/>
                <a:gd name="T8" fmla="*/ 163 w 642"/>
                <a:gd name="T9" fmla="*/ 4 h 33"/>
                <a:gd name="T10" fmla="*/ 202 w 642"/>
                <a:gd name="T11" fmla="*/ 4 h 33"/>
                <a:gd name="T12" fmla="*/ 242 w 642"/>
                <a:gd name="T13" fmla="*/ 6 h 33"/>
                <a:gd name="T14" fmla="*/ 283 w 642"/>
                <a:gd name="T15" fmla="*/ 8 h 33"/>
                <a:gd name="T16" fmla="*/ 324 w 642"/>
                <a:gd name="T17" fmla="*/ 11 h 33"/>
                <a:gd name="T18" fmla="*/ 363 w 642"/>
                <a:gd name="T19" fmla="*/ 11 h 33"/>
                <a:gd name="T20" fmla="*/ 403 w 642"/>
                <a:gd name="T21" fmla="*/ 11 h 33"/>
                <a:gd name="T22" fmla="*/ 442 w 642"/>
                <a:gd name="T23" fmla="*/ 13 h 33"/>
                <a:gd name="T24" fmla="*/ 483 w 642"/>
                <a:gd name="T25" fmla="*/ 15 h 33"/>
                <a:gd name="T26" fmla="*/ 522 w 642"/>
                <a:gd name="T27" fmla="*/ 15 h 33"/>
                <a:gd name="T28" fmla="*/ 562 w 642"/>
                <a:gd name="T29" fmla="*/ 15 h 33"/>
                <a:gd name="T30" fmla="*/ 601 w 642"/>
                <a:gd name="T31" fmla="*/ 17 h 33"/>
                <a:gd name="T32" fmla="*/ 642 w 642"/>
                <a:gd name="T33" fmla="*/ 19 h 33"/>
                <a:gd name="T34" fmla="*/ 642 w 642"/>
                <a:gd name="T35" fmla="*/ 25 h 33"/>
                <a:gd name="T36" fmla="*/ 642 w 642"/>
                <a:gd name="T37" fmla="*/ 33 h 33"/>
                <a:gd name="T38" fmla="*/ 601 w 642"/>
                <a:gd name="T39" fmla="*/ 31 h 33"/>
                <a:gd name="T40" fmla="*/ 562 w 642"/>
                <a:gd name="T41" fmla="*/ 29 h 33"/>
                <a:gd name="T42" fmla="*/ 522 w 642"/>
                <a:gd name="T43" fmla="*/ 29 h 33"/>
                <a:gd name="T44" fmla="*/ 483 w 642"/>
                <a:gd name="T45" fmla="*/ 29 h 33"/>
                <a:gd name="T46" fmla="*/ 442 w 642"/>
                <a:gd name="T47" fmla="*/ 27 h 33"/>
                <a:gd name="T48" fmla="*/ 403 w 642"/>
                <a:gd name="T49" fmla="*/ 25 h 33"/>
                <a:gd name="T50" fmla="*/ 363 w 642"/>
                <a:gd name="T51" fmla="*/ 25 h 33"/>
                <a:gd name="T52" fmla="*/ 324 w 642"/>
                <a:gd name="T53" fmla="*/ 25 h 33"/>
                <a:gd name="T54" fmla="*/ 283 w 642"/>
                <a:gd name="T55" fmla="*/ 21 h 33"/>
                <a:gd name="T56" fmla="*/ 242 w 642"/>
                <a:gd name="T57" fmla="*/ 19 h 33"/>
                <a:gd name="T58" fmla="*/ 202 w 642"/>
                <a:gd name="T59" fmla="*/ 17 h 33"/>
                <a:gd name="T60" fmla="*/ 163 w 642"/>
                <a:gd name="T61" fmla="*/ 17 h 33"/>
                <a:gd name="T62" fmla="*/ 122 w 642"/>
                <a:gd name="T63" fmla="*/ 15 h 33"/>
                <a:gd name="T64" fmla="*/ 82 w 642"/>
                <a:gd name="T65" fmla="*/ 15 h 33"/>
                <a:gd name="T66" fmla="*/ 41 w 642"/>
                <a:gd name="T67" fmla="*/ 13 h 33"/>
                <a:gd name="T68" fmla="*/ 0 w 642"/>
                <a:gd name="T69" fmla="*/ 13 h 33"/>
                <a:gd name="T70" fmla="*/ 0 w 642"/>
                <a:gd name="T71" fmla="*/ 8 h 33"/>
                <a:gd name="T72" fmla="*/ 0 w 642"/>
                <a:gd name="T73" fmla="*/ 0 h 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2"/>
                <a:gd name="T112" fmla="*/ 0 h 33"/>
                <a:gd name="T113" fmla="*/ 642 w 642"/>
                <a:gd name="T114" fmla="*/ 33 h 3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2" h="33">
                  <a:moveTo>
                    <a:pt x="0" y="0"/>
                  </a:moveTo>
                  <a:lnTo>
                    <a:pt x="41" y="0"/>
                  </a:lnTo>
                  <a:lnTo>
                    <a:pt x="82" y="2"/>
                  </a:lnTo>
                  <a:lnTo>
                    <a:pt x="122" y="2"/>
                  </a:lnTo>
                  <a:lnTo>
                    <a:pt x="163" y="4"/>
                  </a:lnTo>
                  <a:lnTo>
                    <a:pt x="202" y="4"/>
                  </a:lnTo>
                  <a:lnTo>
                    <a:pt x="242" y="6"/>
                  </a:lnTo>
                  <a:lnTo>
                    <a:pt x="283" y="8"/>
                  </a:lnTo>
                  <a:lnTo>
                    <a:pt x="324" y="11"/>
                  </a:lnTo>
                  <a:lnTo>
                    <a:pt x="363" y="11"/>
                  </a:lnTo>
                  <a:lnTo>
                    <a:pt x="403" y="11"/>
                  </a:lnTo>
                  <a:lnTo>
                    <a:pt x="442" y="13"/>
                  </a:lnTo>
                  <a:lnTo>
                    <a:pt x="483" y="15"/>
                  </a:lnTo>
                  <a:lnTo>
                    <a:pt x="522" y="15"/>
                  </a:lnTo>
                  <a:lnTo>
                    <a:pt x="562" y="15"/>
                  </a:lnTo>
                  <a:lnTo>
                    <a:pt x="601" y="17"/>
                  </a:lnTo>
                  <a:lnTo>
                    <a:pt x="642" y="19"/>
                  </a:lnTo>
                  <a:lnTo>
                    <a:pt x="642" y="25"/>
                  </a:lnTo>
                  <a:lnTo>
                    <a:pt x="642" y="33"/>
                  </a:lnTo>
                  <a:lnTo>
                    <a:pt x="601" y="31"/>
                  </a:lnTo>
                  <a:lnTo>
                    <a:pt x="562" y="29"/>
                  </a:lnTo>
                  <a:lnTo>
                    <a:pt x="522" y="29"/>
                  </a:lnTo>
                  <a:lnTo>
                    <a:pt x="483" y="29"/>
                  </a:lnTo>
                  <a:lnTo>
                    <a:pt x="442" y="27"/>
                  </a:lnTo>
                  <a:lnTo>
                    <a:pt x="403" y="25"/>
                  </a:lnTo>
                  <a:lnTo>
                    <a:pt x="363" y="25"/>
                  </a:lnTo>
                  <a:lnTo>
                    <a:pt x="324" y="25"/>
                  </a:lnTo>
                  <a:lnTo>
                    <a:pt x="283" y="21"/>
                  </a:lnTo>
                  <a:lnTo>
                    <a:pt x="242" y="19"/>
                  </a:lnTo>
                  <a:lnTo>
                    <a:pt x="202" y="17"/>
                  </a:lnTo>
                  <a:lnTo>
                    <a:pt x="163" y="17"/>
                  </a:lnTo>
                  <a:lnTo>
                    <a:pt x="122" y="15"/>
                  </a:lnTo>
                  <a:lnTo>
                    <a:pt x="82" y="15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6" name="Freeform 381"/>
            <p:cNvSpPr>
              <a:spLocks/>
            </p:cNvSpPr>
            <p:nvPr/>
          </p:nvSpPr>
          <p:spPr bwMode="auto">
            <a:xfrm>
              <a:off x="3228976" y="1162720"/>
              <a:ext cx="509588" cy="22225"/>
            </a:xfrm>
            <a:custGeom>
              <a:avLst/>
              <a:gdLst>
                <a:gd name="T0" fmla="*/ 0 w 642"/>
                <a:gd name="T1" fmla="*/ 0 h 29"/>
                <a:gd name="T2" fmla="*/ 41 w 642"/>
                <a:gd name="T3" fmla="*/ 0 h 29"/>
                <a:gd name="T4" fmla="*/ 82 w 642"/>
                <a:gd name="T5" fmla="*/ 2 h 29"/>
                <a:gd name="T6" fmla="*/ 122 w 642"/>
                <a:gd name="T7" fmla="*/ 2 h 29"/>
                <a:gd name="T8" fmla="*/ 163 w 642"/>
                <a:gd name="T9" fmla="*/ 4 h 29"/>
                <a:gd name="T10" fmla="*/ 202 w 642"/>
                <a:gd name="T11" fmla="*/ 4 h 29"/>
                <a:gd name="T12" fmla="*/ 242 w 642"/>
                <a:gd name="T13" fmla="*/ 6 h 29"/>
                <a:gd name="T14" fmla="*/ 283 w 642"/>
                <a:gd name="T15" fmla="*/ 6 h 29"/>
                <a:gd name="T16" fmla="*/ 324 w 642"/>
                <a:gd name="T17" fmla="*/ 8 h 29"/>
                <a:gd name="T18" fmla="*/ 363 w 642"/>
                <a:gd name="T19" fmla="*/ 8 h 29"/>
                <a:gd name="T20" fmla="*/ 403 w 642"/>
                <a:gd name="T21" fmla="*/ 10 h 29"/>
                <a:gd name="T22" fmla="*/ 442 w 642"/>
                <a:gd name="T23" fmla="*/ 11 h 29"/>
                <a:gd name="T24" fmla="*/ 483 w 642"/>
                <a:gd name="T25" fmla="*/ 13 h 29"/>
                <a:gd name="T26" fmla="*/ 522 w 642"/>
                <a:gd name="T27" fmla="*/ 13 h 29"/>
                <a:gd name="T28" fmla="*/ 562 w 642"/>
                <a:gd name="T29" fmla="*/ 13 h 29"/>
                <a:gd name="T30" fmla="*/ 601 w 642"/>
                <a:gd name="T31" fmla="*/ 15 h 29"/>
                <a:gd name="T32" fmla="*/ 642 w 642"/>
                <a:gd name="T33" fmla="*/ 19 h 29"/>
                <a:gd name="T34" fmla="*/ 642 w 642"/>
                <a:gd name="T35" fmla="*/ 23 h 29"/>
                <a:gd name="T36" fmla="*/ 642 w 642"/>
                <a:gd name="T37" fmla="*/ 29 h 29"/>
                <a:gd name="T38" fmla="*/ 601 w 642"/>
                <a:gd name="T39" fmla="*/ 27 h 29"/>
                <a:gd name="T40" fmla="*/ 562 w 642"/>
                <a:gd name="T41" fmla="*/ 27 h 29"/>
                <a:gd name="T42" fmla="*/ 522 w 642"/>
                <a:gd name="T43" fmla="*/ 25 h 29"/>
                <a:gd name="T44" fmla="*/ 483 w 642"/>
                <a:gd name="T45" fmla="*/ 25 h 29"/>
                <a:gd name="T46" fmla="*/ 442 w 642"/>
                <a:gd name="T47" fmla="*/ 23 h 29"/>
                <a:gd name="T48" fmla="*/ 403 w 642"/>
                <a:gd name="T49" fmla="*/ 23 h 29"/>
                <a:gd name="T50" fmla="*/ 363 w 642"/>
                <a:gd name="T51" fmla="*/ 21 h 29"/>
                <a:gd name="T52" fmla="*/ 324 w 642"/>
                <a:gd name="T53" fmla="*/ 21 h 29"/>
                <a:gd name="T54" fmla="*/ 283 w 642"/>
                <a:gd name="T55" fmla="*/ 19 h 29"/>
                <a:gd name="T56" fmla="*/ 242 w 642"/>
                <a:gd name="T57" fmla="*/ 17 h 29"/>
                <a:gd name="T58" fmla="*/ 202 w 642"/>
                <a:gd name="T59" fmla="*/ 17 h 29"/>
                <a:gd name="T60" fmla="*/ 163 w 642"/>
                <a:gd name="T61" fmla="*/ 17 h 29"/>
                <a:gd name="T62" fmla="*/ 122 w 642"/>
                <a:gd name="T63" fmla="*/ 15 h 29"/>
                <a:gd name="T64" fmla="*/ 82 w 642"/>
                <a:gd name="T65" fmla="*/ 13 h 29"/>
                <a:gd name="T66" fmla="*/ 41 w 642"/>
                <a:gd name="T67" fmla="*/ 13 h 29"/>
                <a:gd name="T68" fmla="*/ 0 w 642"/>
                <a:gd name="T69" fmla="*/ 13 h 29"/>
                <a:gd name="T70" fmla="*/ 0 w 642"/>
                <a:gd name="T71" fmla="*/ 6 h 29"/>
                <a:gd name="T72" fmla="*/ 0 w 642"/>
                <a:gd name="T73" fmla="*/ 0 h 2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2"/>
                <a:gd name="T112" fmla="*/ 0 h 29"/>
                <a:gd name="T113" fmla="*/ 642 w 642"/>
                <a:gd name="T114" fmla="*/ 29 h 2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2" h="29">
                  <a:moveTo>
                    <a:pt x="0" y="0"/>
                  </a:moveTo>
                  <a:lnTo>
                    <a:pt x="41" y="0"/>
                  </a:lnTo>
                  <a:lnTo>
                    <a:pt x="82" y="2"/>
                  </a:lnTo>
                  <a:lnTo>
                    <a:pt x="122" y="2"/>
                  </a:lnTo>
                  <a:lnTo>
                    <a:pt x="163" y="4"/>
                  </a:lnTo>
                  <a:lnTo>
                    <a:pt x="202" y="4"/>
                  </a:lnTo>
                  <a:lnTo>
                    <a:pt x="242" y="6"/>
                  </a:lnTo>
                  <a:lnTo>
                    <a:pt x="283" y="6"/>
                  </a:lnTo>
                  <a:lnTo>
                    <a:pt x="324" y="8"/>
                  </a:lnTo>
                  <a:lnTo>
                    <a:pt x="363" y="8"/>
                  </a:lnTo>
                  <a:lnTo>
                    <a:pt x="403" y="10"/>
                  </a:lnTo>
                  <a:lnTo>
                    <a:pt x="442" y="11"/>
                  </a:lnTo>
                  <a:lnTo>
                    <a:pt x="483" y="13"/>
                  </a:lnTo>
                  <a:lnTo>
                    <a:pt x="522" y="13"/>
                  </a:lnTo>
                  <a:lnTo>
                    <a:pt x="562" y="13"/>
                  </a:lnTo>
                  <a:lnTo>
                    <a:pt x="601" y="15"/>
                  </a:lnTo>
                  <a:lnTo>
                    <a:pt x="642" y="19"/>
                  </a:lnTo>
                  <a:lnTo>
                    <a:pt x="642" y="23"/>
                  </a:lnTo>
                  <a:lnTo>
                    <a:pt x="642" y="29"/>
                  </a:lnTo>
                  <a:lnTo>
                    <a:pt x="601" y="27"/>
                  </a:lnTo>
                  <a:lnTo>
                    <a:pt x="562" y="27"/>
                  </a:lnTo>
                  <a:lnTo>
                    <a:pt x="522" y="25"/>
                  </a:lnTo>
                  <a:lnTo>
                    <a:pt x="483" y="25"/>
                  </a:lnTo>
                  <a:lnTo>
                    <a:pt x="442" y="23"/>
                  </a:lnTo>
                  <a:lnTo>
                    <a:pt x="403" y="23"/>
                  </a:lnTo>
                  <a:lnTo>
                    <a:pt x="363" y="21"/>
                  </a:lnTo>
                  <a:lnTo>
                    <a:pt x="324" y="21"/>
                  </a:lnTo>
                  <a:lnTo>
                    <a:pt x="283" y="19"/>
                  </a:lnTo>
                  <a:lnTo>
                    <a:pt x="242" y="17"/>
                  </a:lnTo>
                  <a:lnTo>
                    <a:pt x="202" y="17"/>
                  </a:lnTo>
                  <a:lnTo>
                    <a:pt x="163" y="17"/>
                  </a:lnTo>
                  <a:lnTo>
                    <a:pt x="122" y="15"/>
                  </a:lnTo>
                  <a:lnTo>
                    <a:pt x="82" y="13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7" name="Freeform 382"/>
            <p:cNvSpPr>
              <a:spLocks/>
            </p:cNvSpPr>
            <p:nvPr/>
          </p:nvSpPr>
          <p:spPr bwMode="auto">
            <a:xfrm>
              <a:off x="3228976" y="1211932"/>
              <a:ext cx="509588" cy="22225"/>
            </a:xfrm>
            <a:custGeom>
              <a:avLst/>
              <a:gdLst>
                <a:gd name="T0" fmla="*/ 0 w 642"/>
                <a:gd name="T1" fmla="*/ 0 h 29"/>
                <a:gd name="T2" fmla="*/ 41 w 642"/>
                <a:gd name="T3" fmla="*/ 0 h 29"/>
                <a:gd name="T4" fmla="*/ 82 w 642"/>
                <a:gd name="T5" fmla="*/ 0 h 29"/>
                <a:gd name="T6" fmla="*/ 122 w 642"/>
                <a:gd name="T7" fmla="*/ 2 h 29"/>
                <a:gd name="T8" fmla="*/ 163 w 642"/>
                <a:gd name="T9" fmla="*/ 4 h 29"/>
                <a:gd name="T10" fmla="*/ 202 w 642"/>
                <a:gd name="T11" fmla="*/ 4 h 29"/>
                <a:gd name="T12" fmla="*/ 242 w 642"/>
                <a:gd name="T13" fmla="*/ 4 h 29"/>
                <a:gd name="T14" fmla="*/ 283 w 642"/>
                <a:gd name="T15" fmla="*/ 6 h 29"/>
                <a:gd name="T16" fmla="*/ 324 w 642"/>
                <a:gd name="T17" fmla="*/ 8 h 29"/>
                <a:gd name="T18" fmla="*/ 363 w 642"/>
                <a:gd name="T19" fmla="*/ 8 h 29"/>
                <a:gd name="T20" fmla="*/ 403 w 642"/>
                <a:gd name="T21" fmla="*/ 10 h 29"/>
                <a:gd name="T22" fmla="*/ 444 w 642"/>
                <a:gd name="T23" fmla="*/ 10 h 29"/>
                <a:gd name="T24" fmla="*/ 485 w 642"/>
                <a:gd name="T25" fmla="*/ 11 h 29"/>
                <a:gd name="T26" fmla="*/ 524 w 642"/>
                <a:gd name="T27" fmla="*/ 11 h 29"/>
                <a:gd name="T28" fmla="*/ 562 w 642"/>
                <a:gd name="T29" fmla="*/ 13 h 29"/>
                <a:gd name="T30" fmla="*/ 601 w 642"/>
                <a:gd name="T31" fmla="*/ 13 h 29"/>
                <a:gd name="T32" fmla="*/ 642 w 642"/>
                <a:gd name="T33" fmla="*/ 15 h 29"/>
                <a:gd name="T34" fmla="*/ 642 w 642"/>
                <a:gd name="T35" fmla="*/ 21 h 29"/>
                <a:gd name="T36" fmla="*/ 642 w 642"/>
                <a:gd name="T37" fmla="*/ 29 h 29"/>
                <a:gd name="T38" fmla="*/ 601 w 642"/>
                <a:gd name="T39" fmla="*/ 27 h 29"/>
                <a:gd name="T40" fmla="*/ 562 w 642"/>
                <a:gd name="T41" fmla="*/ 27 h 29"/>
                <a:gd name="T42" fmla="*/ 524 w 642"/>
                <a:gd name="T43" fmla="*/ 25 h 29"/>
                <a:gd name="T44" fmla="*/ 485 w 642"/>
                <a:gd name="T45" fmla="*/ 25 h 29"/>
                <a:gd name="T46" fmla="*/ 444 w 642"/>
                <a:gd name="T47" fmla="*/ 23 h 29"/>
                <a:gd name="T48" fmla="*/ 405 w 642"/>
                <a:gd name="T49" fmla="*/ 23 h 29"/>
                <a:gd name="T50" fmla="*/ 367 w 642"/>
                <a:gd name="T51" fmla="*/ 21 h 29"/>
                <a:gd name="T52" fmla="*/ 328 w 642"/>
                <a:gd name="T53" fmla="*/ 21 h 29"/>
                <a:gd name="T54" fmla="*/ 285 w 642"/>
                <a:gd name="T55" fmla="*/ 19 h 29"/>
                <a:gd name="T56" fmla="*/ 244 w 642"/>
                <a:gd name="T57" fmla="*/ 17 h 29"/>
                <a:gd name="T58" fmla="*/ 204 w 642"/>
                <a:gd name="T59" fmla="*/ 17 h 29"/>
                <a:gd name="T60" fmla="*/ 163 w 642"/>
                <a:gd name="T61" fmla="*/ 17 h 29"/>
                <a:gd name="T62" fmla="*/ 122 w 642"/>
                <a:gd name="T63" fmla="*/ 15 h 29"/>
                <a:gd name="T64" fmla="*/ 82 w 642"/>
                <a:gd name="T65" fmla="*/ 13 h 29"/>
                <a:gd name="T66" fmla="*/ 41 w 642"/>
                <a:gd name="T67" fmla="*/ 13 h 29"/>
                <a:gd name="T68" fmla="*/ 0 w 642"/>
                <a:gd name="T69" fmla="*/ 13 h 29"/>
                <a:gd name="T70" fmla="*/ 0 w 642"/>
                <a:gd name="T71" fmla="*/ 6 h 29"/>
                <a:gd name="T72" fmla="*/ 0 w 642"/>
                <a:gd name="T73" fmla="*/ 0 h 2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2"/>
                <a:gd name="T112" fmla="*/ 0 h 29"/>
                <a:gd name="T113" fmla="*/ 642 w 642"/>
                <a:gd name="T114" fmla="*/ 29 h 2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2" h="29">
                  <a:moveTo>
                    <a:pt x="0" y="0"/>
                  </a:moveTo>
                  <a:lnTo>
                    <a:pt x="41" y="0"/>
                  </a:lnTo>
                  <a:lnTo>
                    <a:pt x="82" y="0"/>
                  </a:lnTo>
                  <a:lnTo>
                    <a:pt x="122" y="2"/>
                  </a:lnTo>
                  <a:lnTo>
                    <a:pt x="163" y="4"/>
                  </a:lnTo>
                  <a:lnTo>
                    <a:pt x="202" y="4"/>
                  </a:lnTo>
                  <a:lnTo>
                    <a:pt x="242" y="4"/>
                  </a:lnTo>
                  <a:lnTo>
                    <a:pt x="283" y="6"/>
                  </a:lnTo>
                  <a:lnTo>
                    <a:pt x="324" y="8"/>
                  </a:lnTo>
                  <a:lnTo>
                    <a:pt x="363" y="8"/>
                  </a:lnTo>
                  <a:lnTo>
                    <a:pt x="403" y="10"/>
                  </a:lnTo>
                  <a:lnTo>
                    <a:pt x="444" y="10"/>
                  </a:lnTo>
                  <a:lnTo>
                    <a:pt x="485" y="11"/>
                  </a:lnTo>
                  <a:lnTo>
                    <a:pt x="524" y="11"/>
                  </a:lnTo>
                  <a:lnTo>
                    <a:pt x="562" y="13"/>
                  </a:lnTo>
                  <a:lnTo>
                    <a:pt x="601" y="13"/>
                  </a:lnTo>
                  <a:lnTo>
                    <a:pt x="642" y="15"/>
                  </a:lnTo>
                  <a:lnTo>
                    <a:pt x="642" y="21"/>
                  </a:lnTo>
                  <a:lnTo>
                    <a:pt x="642" y="29"/>
                  </a:lnTo>
                  <a:lnTo>
                    <a:pt x="601" y="27"/>
                  </a:lnTo>
                  <a:lnTo>
                    <a:pt x="562" y="27"/>
                  </a:lnTo>
                  <a:lnTo>
                    <a:pt x="524" y="25"/>
                  </a:lnTo>
                  <a:lnTo>
                    <a:pt x="485" y="25"/>
                  </a:lnTo>
                  <a:lnTo>
                    <a:pt x="444" y="23"/>
                  </a:lnTo>
                  <a:lnTo>
                    <a:pt x="405" y="23"/>
                  </a:lnTo>
                  <a:lnTo>
                    <a:pt x="367" y="21"/>
                  </a:lnTo>
                  <a:lnTo>
                    <a:pt x="328" y="21"/>
                  </a:lnTo>
                  <a:lnTo>
                    <a:pt x="285" y="19"/>
                  </a:lnTo>
                  <a:lnTo>
                    <a:pt x="244" y="17"/>
                  </a:lnTo>
                  <a:lnTo>
                    <a:pt x="204" y="17"/>
                  </a:lnTo>
                  <a:lnTo>
                    <a:pt x="163" y="17"/>
                  </a:lnTo>
                  <a:lnTo>
                    <a:pt x="122" y="15"/>
                  </a:lnTo>
                  <a:lnTo>
                    <a:pt x="82" y="13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8" name="Freeform 383"/>
            <p:cNvSpPr>
              <a:spLocks/>
            </p:cNvSpPr>
            <p:nvPr/>
          </p:nvSpPr>
          <p:spPr bwMode="auto">
            <a:xfrm>
              <a:off x="3228976" y="1261145"/>
              <a:ext cx="512763" cy="22225"/>
            </a:xfrm>
            <a:custGeom>
              <a:avLst/>
              <a:gdLst>
                <a:gd name="T0" fmla="*/ 0 w 646"/>
                <a:gd name="T1" fmla="*/ 0 h 27"/>
                <a:gd name="T2" fmla="*/ 41 w 646"/>
                <a:gd name="T3" fmla="*/ 0 h 27"/>
                <a:gd name="T4" fmla="*/ 82 w 646"/>
                <a:gd name="T5" fmla="*/ 0 h 27"/>
                <a:gd name="T6" fmla="*/ 122 w 646"/>
                <a:gd name="T7" fmla="*/ 2 h 27"/>
                <a:gd name="T8" fmla="*/ 163 w 646"/>
                <a:gd name="T9" fmla="*/ 4 h 27"/>
                <a:gd name="T10" fmla="*/ 204 w 646"/>
                <a:gd name="T11" fmla="*/ 4 h 27"/>
                <a:gd name="T12" fmla="*/ 244 w 646"/>
                <a:gd name="T13" fmla="*/ 4 h 27"/>
                <a:gd name="T14" fmla="*/ 285 w 646"/>
                <a:gd name="T15" fmla="*/ 6 h 27"/>
                <a:gd name="T16" fmla="*/ 328 w 646"/>
                <a:gd name="T17" fmla="*/ 8 h 27"/>
                <a:gd name="T18" fmla="*/ 367 w 646"/>
                <a:gd name="T19" fmla="*/ 8 h 27"/>
                <a:gd name="T20" fmla="*/ 405 w 646"/>
                <a:gd name="T21" fmla="*/ 10 h 27"/>
                <a:gd name="T22" fmla="*/ 444 w 646"/>
                <a:gd name="T23" fmla="*/ 10 h 27"/>
                <a:gd name="T24" fmla="*/ 485 w 646"/>
                <a:gd name="T25" fmla="*/ 12 h 27"/>
                <a:gd name="T26" fmla="*/ 524 w 646"/>
                <a:gd name="T27" fmla="*/ 12 h 27"/>
                <a:gd name="T28" fmla="*/ 564 w 646"/>
                <a:gd name="T29" fmla="*/ 12 h 27"/>
                <a:gd name="T30" fmla="*/ 605 w 646"/>
                <a:gd name="T31" fmla="*/ 12 h 27"/>
                <a:gd name="T32" fmla="*/ 646 w 646"/>
                <a:gd name="T33" fmla="*/ 13 h 27"/>
                <a:gd name="T34" fmla="*/ 646 w 646"/>
                <a:gd name="T35" fmla="*/ 19 h 27"/>
                <a:gd name="T36" fmla="*/ 646 w 646"/>
                <a:gd name="T37" fmla="*/ 27 h 27"/>
                <a:gd name="T38" fmla="*/ 605 w 646"/>
                <a:gd name="T39" fmla="*/ 25 h 27"/>
                <a:gd name="T40" fmla="*/ 564 w 646"/>
                <a:gd name="T41" fmla="*/ 25 h 27"/>
                <a:gd name="T42" fmla="*/ 524 w 646"/>
                <a:gd name="T43" fmla="*/ 23 h 27"/>
                <a:gd name="T44" fmla="*/ 485 w 646"/>
                <a:gd name="T45" fmla="*/ 23 h 27"/>
                <a:gd name="T46" fmla="*/ 444 w 646"/>
                <a:gd name="T47" fmla="*/ 21 h 27"/>
                <a:gd name="T48" fmla="*/ 405 w 646"/>
                <a:gd name="T49" fmla="*/ 21 h 27"/>
                <a:gd name="T50" fmla="*/ 367 w 646"/>
                <a:gd name="T51" fmla="*/ 21 h 27"/>
                <a:gd name="T52" fmla="*/ 328 w 646"/>
                <a:gd name="T53" fmla="*/ 21 h 27"/>
                <a:gd name="T54" fmla="*/ 285 w 646"/>
                <a:gd name="T55" fmla="*/ 19 h 27"/>
                <a:gd name="T56" fmla="*/ 244 w 646"/>
                <a:gd name="T57" fmla="*/ 17 h 27"/>
                <a:gd name="T58" fmla="*/ 204 w 646"/>
                <a:gd name="T59" fmla="*/ 17 h 27"/>
                <a:gd name="T60" fmla="*/ 163 w 646"/>
                <a:gd name="T61" fmla="*/ 17 h 27"/>
                <a:gd name="T62" fmla="*/ 122 w 646"/>
                <a:gd name="T63" fmla="*/ 15 h 27"/>
                <a:gd name="T64" fmla="*/ 82 w 646"/>
                <a:gd name="T65" fmla="*/ 13 h 27"/>
                <a:gd name="T66" fmla="*/ 41 w 646"/>
                <a:gd name="T67" fmla="*/ 13 h 27"/>
                <a:gd name="T68" fmla="*/ 0 w 646"/>
                <a:gd name="T69" fmla="*/ 13 h 27"/>
                <a:gd name="T70" fmla="*/ 0 w 646"/>
                <a:gd name="T71" fmla="*/ 6 h 27"/>
                <a:gd name="T72" fmla="*/ 0 w 646"/>
                <a:gd name="T73" fmla="*/ 0 h 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6"/>
                <a:gd name="T112" fmla="*/ 0 h 27"/>
                <a:gd name="T113" fmla="*/ 646 w 646"/>
                <a:gd name="T114" fmla="*/ 27 h 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6" h="27">
                  <a:moveTo>
                    <a:pt x="0" y="0"/>
                  </a:moveTo>
                  <a:lnTo>
                    <a:pt x="41" y="0"/>
                  </a:lnTo>
                  <a:lnTo>
                    <a:pt x="82" y="0"/>
                  </a:lnTo>
                  <a:lnTo>
                    <a:pt x="122" y="2"/>
                  </a:lnTo>
                  <a:lnTo>
                    <a:pt x="163" y="4"/>
                  </a:lnTo>
                  <a:lnTo>
                    <a:pt x="204" y="4"/>
                  </a:lnTo>
                  <a:lnTo>
                    <a:pt x="244" y="4"/>
                  </a:lnTo>
                  <a:lnTo>
                    <a:pt x="285" y="6"/>
                  </a:lnTo>
                  <a:lnTo>
                    <a:pt x="328" y="8"/>
                  </a:lnTo>
                  <a:lnTo>
                    <a:pt x="367" y="8"/>
                  </a:lnTo>
                  <a:lnTo>
                    <a:pt x="405" y="10"/>
                  </a:lnTo>
                  <a:lnTo>
                    <a:pt x="444" y="10"/>
                  </a:lnTo>
                  <a:lnTo>
                    <a:pt x="485" y="12"/>
                  </a:lnTo>
                  <a:lnTo>
                    <a:pt x="524" y="12"/>
                  </a:lnTo>
                  <a:lnTo>
                    <a:pt x="564" y="12"/>
                  </a:lnTo>
                  <a:lnTo>
                    <a:pt x="605" y="12"/>
                  </a:lnTo>
                  <a:lnTo>
                    <a:pt x="646" y="13"/>
                  </a:lnTo>
                  <a:lnTo>
                    <a:pt x="646" y="19"/>
                  </a:lnTo>
                  <a:lnTo>
                    <a:pt x="646" y="27"/>
                  </a:lnTo>
                  <a:lnTo>
                    <a:pt x="605" y="25"/>
                  </a:lnTo>
                  <a:lnTo>
                    <a:pt x="564" y="25"/>
                  </a:lnTo>
                  <a:lnTo>
                    <a:pt x="524" y="23"/>
                  </a:lnTo>
                  <a:lnTo>
                    <a:pt x="485" y="23"/>
                  </a:lnTo>
                  <a:lnTo>
                    <a:pt x="444" y="21"/>
                  </a:lnTo>
                  <a:lnTo>
                    <a:pt x="405" y="21"/>
                  </a:lnTo>
                  <a:lnTo>
                    <a:pt x="367" y="21"/>
                  </a:lnTo>
                  <a:lnTo>
                    <a:pt x="328" y="21"/>
                  </a:lnTo>
                  <a:lnTo>
                    <a:pt x="285" y="19"/>
                  </a:lnTo>
                  <a:lnTo>
                    <a:pt x="244" y="17"/>
                  </a:lnTo>
                  <a:lnTo>
                    <a:pt x="204" y="17"/>
                  </a:lnTo>
                  <a:lnTo>
                    <a:pt x="163" y="17"/>
                  </a:lnTo>
                  <a:lnTo>
                    <a:pt x="122" y="15"/>
                  </a:lnTo>
                  <a:lnTo>
                    <a:pt x="82" y="13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9" name="Freeform 384"/>
            <p:cNvSpPr>
              <a:spLocks/>
            </p:cNvSpPr>
            <p:nvPr/>
          </p:nvSpPr>
          <p:spPr bwMode="auto">
            <a:xfrm>
              <a:off x="3228976" y="1310357"/>
              <a:ext cx="512763" cy="22225"/>
            </a:xfrm>
            <a:custGeom>
              <a:avLst/>
              <a:gdLst>
                <a:gd name="T0" fmla="*/ 0 w 646"/>
                <a:gd name="T1" fmla="*/ 0 h 27"/>
                <a:gd name="T2" fmla="*/ 41 w 646"/>
                <a:gd name="T3" fmla="*/ 0 h 27"/>
                <a:gd name="T4" fmla="*/ 82 w 646"/>
                <a:gd name="T5" fmla="*/ 0 h 27"/>
                <a:gd name="T6" fmla="*/ 122 w 646"/>
                <a:gd name="T7" fmla="*/ 2 h 27"/>
                <a:gd name="T8" fmla="*/ 163 w 646"/>
                <a:gd name="T9" fmla="*/ 4 h 27"/>
                <a:gd name="T10" fmla="*/ 204 w 646"/>
                <a:gd name="T11" fmla="*/ 4 h 27"/>
                <a:gd name="T12" fmla="*/ 244 w 646"/>
                <a:gd name="T13" fmla="*/ 4 h 27"/>
                <a:gd name="T14" fmla="*/ 285 w 646"/>
                <a:gd name="T15" fmla="*/ 6 h 27"/>
                <a:gd name="T16" fmla="*/ 328 w 646"/>
                <a:gd name="T17" fmla="*/ 8 h 27"/>
                <a:gd name="T18" fmla="*/ 367 w 646"/>
                <a:gd name="T19" fmla="*/ 8 h 27"/>
                <a:gd name="T20" fmla="*/ 405 w 646"/>
                <a:gd name="T21" fmla="*/ 8 h 27"/>
                <a:gd name="T22" fmla="*/ 446 w 646"/>
                <a:gd name="T23" fmla="*/ 8 h 27"/>
                <a:gd name="T24" fmla="*/ 487 w 646"/>
                <a:gd name="T25" fmla="*/ 10 h 27"/>
                <a:gd name="T26" fmla="*/ 526 w 646"/>
                <a:gd name="T27" fmla="*/ 10 h 27"/>
                <a:gd name="T28" fmla="*/ 564 w 646"/>
                <a:gd name="T29" fmla="*/ 10 h 27"/>
                <a:gd name="T30" fmla="*/ 605 w 646"/>
                <a:gd name="T31" fmla="*/ 12 h 27"/>
                <a:gd name="T32" fmla="*/ 646 w 646"/>
                <a:gd name="T33" fmla="*/ 13 h 27"/>
                <a:gd name="T34" fmla="*/ 646 w 646"/>
                <a:gd name="T35" fmla="*/ 19 h 27"/>
                <a:gd name="T36" fmla="*/ 646 w 646"/>
                <a:gd name="T37" fmla="*/ 27 h 27"/>
                <a:gd name="T38" fmla="*/ 605 w 646"/>
                <a:gd name="T39" fmla="*/ 25 h 27"/>
                <a:gd name="T40" fmla="*/ 564 w 646"/>
                <a:gd name="T41" fmla="*/ 23 h 27"/>
                <a:gd name="T42" fmla="*/ 526 w 646"/>
                <a:gd name="T43" fmla="*/ 21 h 27"/>
                <a:gd name="T44" fmla="*/ 487 w 646"/>
                <a:gd name="T45" fmla="*/ 21 h 27"/>
                <a:gd name="T46" fmla="*/ 446 w 646"/>
                <a:gd name="T47" fmla="*/ 21 h 27"/>
                <a:gd name="T48" fmla="*/ 405 w 646"/>
                <a:gd name="T49" fmla="*/ 21 h 27"/>
                <a:gd name="T50" fmla="*/ 367 w 646"/>
                <a:gd name="T51" fmla="*/ 21 h 27"/>
                <a:gd name="T52" fmla="*/ 328 w 646"/>
                <a:gd name="T53" fmla="*/ 21 h 27"/>
                <a:gd name="T54" fmla="*/ 285 w 646"/>
                <a:gd name="T55" fmla="*/ 19 h 27"/>
                <a:gd name="T56" fmla="*/ 244 w 646"/>
                <a:gd name="T57" fmla="*/ 17 h 27"/>
                <a:gd name="T58" fmla="*/ 204 w 646"/>
                <a:gd name="T59" fmla="*/ 17 h 27"/>
                <a:gd name="T60" fmla="*/ 163 w 646"/>
                <a:gd name="T61" fmla="*/ 17 h 27"/>
                <a:gd name="T62" fmla="*/ 122 w 646"/>
                <a:gd name="T63" fmla="*/ 15 h 27"/>
                <a:gd name="T64" fmla="*/ 82 w 646"/>
                <a:gd name="T65" fmla="*/ 13 h 27"/>
                <a:gd name="T66" fmla="*/ 41 w 646"/>
                <a:gd name="T67" fmla="*/ 13 h 27"/>
                <a:gd name="T68" fmla="*/ 0 w 646"/>
                <a:gd name="T69" fmla="*/ 13 h 27"/>
                <a:gd name="T70" fmla="*/ 0 w 646"/>
                <a:gd name="T71" fmla="*/ 6 h 27"/>
                <a:gd name="T72" fmla="*/ 0 w 646"/>
                <a:gd name="T73" fmla="*/ 0 h 2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6"/>
                <a:gd name="T112" fmla="*/ 0 h 27"/>
                <a:gd name="T113" fmla="*/ 646 w 646"/>
                <a:gd name="T114" fmla="*/ 27 h 2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6" h="27">
                  <a:moveTo>
                    <a:pt x="0" y="0"/>
                  </a:moveTo>
                  <a:lnTo>
                    <a:pt x="41" y="0"/>
                  </a:lnTo>
                  <a:lnTo>
                    <a:pt x="82" y="0"/>
                  </a:lnTo>
                  <a:lnTo>
                    <a:pt x="122" y="2"/>
                  </a:lnTo>
                  <a:lnTo>
                    <a:pt x="163" y="4"/>
                  </a:lnTo>
                  <a:lnTo>
                    <a:pt x="204" y="4"/>
                  </a:lnTo>
                  <a:lnTo>
                    <a:pt x="244" y="4"/>
                  </a:lnTo>
                  <a:lnTo>
                    <a:pt x="285" y="6"/>
                  </a:lnTo>
                  <a:lnTo>
                    <a:pt x="328" y="8"/>
                  </a:lnTo>
                  <a:lnTo>
                    <a:pt x="367" y="8"/>
                  </a:lnTo>
                  <a:lnTo>
                    <a:pt x="405" y="8"/>
                  </a:lnTo>
                  <a:lnTo>
                    <a:pt x="446" y="8"/>
                  </a:lnTo>
                  <a:lnTo>
                    <a:pt x="487" y="10"/>
                  </a:lnTo>
                  <a:lnTo>
                    <a:pt x="526" y="10"/>
                  </a:lnTo>
                  <a:lnTo>
                    <a:pt x="564" y="10"/>
                  </a:lnTo>
                  <a:lnTo>
                    <a:pt x="605" y="12"/>
                  </a:lnTo>
                  <a:lnTo>
                    <a:pt x="646" y="13"/>
                  </a:lnTo>
                  <a:lnTo>
                    <a:pt x="646" y="19"/>
                  </a:lnTo>
                  <a:lnTo>
                    <a:pt x="646" y="27"/>
                  </a:lnTo>
                  <a:lnTo>
                    <a:pt x="605" y="25"/>
                  </a:lnTo>
                  <a:lnTo>
                    <a:pt x="564" y="23"/>
                  </a:lnTo>
                  <a:lnTo>
                    <a:pt x="526" y="21"/>
                  </a:lnTo>
                  <a:lnTo>
                    <a:pt x="487" y="21"/>
                  </a:lnTo>
                  <a:lnTo>
                    <a:pt x="446" y="21"/>
                  </a:lnTo>
                  <a:lnTo>
                    <a:pt x="405" y="21"/>
                  </a:lnTo>
                  <a:lnTo>
                    <a:pt x="367" y="21"/>
                  </a:lnTo>
                  <a:lnTo>
                    <a:pt x="328" y="21"/>
                  </a:lnTo>
                  <a:lnTo>
                    <a:pt x="285" y="19"/>
                  </a:lnTo>
                  <a:lnTo>
                    <a:pt x="244" y="17"/>
                  </a:lnTo>
                  <a:lnTo>
                    <a:pt x="204" y="17"/>
                  </a:lnTo>
                  <a:lnTo>
                    <a:pt x="163" y="17"/>
                  </a:lnTo>
                  <a:lnTo>
                    <a:pt x="122" y="15"/>
                  </a:lnTo>
                  <a:lnTo>
                    <a:pt x="82" y="13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0" name="Freeform 385"/>
            <p:cNvSpPr>
              <a:spLocks/>
            </p:cNvSpPr>
            <p:nvPr/>
          </p:nvSpPr>
          <p:spPr bwMode="auto">
            <a:xfrm>
              <a:off x="3228976" y="1361157"/>
              <a:ext cx="512763" cy="17463"/>
            </a:xfrm>
            <a:custGeom>
              <a:avLst/>
              <a:gdLst>
                <a:gd name="T0" fmla="*/ 0 w 646"/>
                <a:gd name="T1" fmla="*/ 0 h 21"/>
                <a:gd name="T2" fmla="*/ 41 w 646"/>
                <a:gd name="T3" fmla="*/ 0 h 21"/>
                <a:gd name="T4" fmla="*/ 82 w 646"/>
                <a:gd name="T5" fmla="*/ 0 h 21"/>
                <a:gd name="T6" fmla="*/ 122 w 646"/>
                <a:gd name="T7" fmla="*/ 0 h 21"/>
                <a:gd name="T8" fmla="*/ 163 w 646"/>
                <a:gd name="T9" fmla="*/ 2 h 21"/>
                <a:gd name="T10" fmla="*/ 204 w 646"/>
                <a:gd name="T11" fmla="*/ 2 h 21"/>
                <a:gd name="T12" fmla="*/ 244 w 646"/>
                <a:gd name="T13" fmla="*/ 2 h 21"/>
                <a:gd name="T14" fmla="*/ 285 w 646"/>
                <a:gd name="T15" fmla="*/ 4 h 21"/>
                <a:gd name="T16" fmla="*/ 328 w 646"/>
                <a:gd name="T17" fmla="*/ 6 h 21"/>
                <a:gd name="T18" fmla="*/ 367 w 646"/>
                <a:gd name="T19" fmla="*/ 6 h 21"/>
                <a:gd name="T20" fmla="*/ 405 w 646"/>
                <a:gd name="T21" fmla="*/ 6 h 21"/>
                <a:gd name="T22" fmla="*/ 446 w 646"/>
                <a:gd name="T23" fmla="*/ 6 h 21"/>
                <a:gd name="T24" fmla="*/ 487 w 646"/>
                <a:gd name="T25" fmla="*/ 6 h 21"/>
                <a:gd name="T26" fmla="*/ 526 w 646"/>
                <a:gd name="T27" fmla="*/ 6 h 21"/>
                <a:gd name="T28" fmla="*/ 564 w 646"/>
                <a:gd name="T29" fmla="*/ 8 h 21"/>
                <a:gd name="T30" fmla="*/ 605 w 646"/>
                <a:gd name="T31" fmla="*/ 10 h 21"/>
                <a:gd name="T32" fmla="*/ 646 w 646"/>
                <a:gd name="T33" fmla="*/ 11 h 21"/>
                <a:gd name="T34" fmla="*/ 646 w 646"/>
                <a:gd name="T35" fmla="*/ 15 h 21"/>
                <a:gd name="T36" fmla="*/ 646 w 646"/>
                <a:gd name="T37" fmla="*/ 21 h 21"/>
                <a:gd name="T38" fmla="*/ 605 w 646"/>
                <a:gd name="T39" fmla="*/ 19 h 21"/>
                <a:gd name="T40" fmla="*/ 564 w 646"/>
                <a:gd name="T41" fmla="*/ 19 h 21"/>
                <a:gd name="T42" fmla="*/ 526 w 646"/>
                <a:gd name="T43" fmla="*/ 19 h 21"/>
                <a:gd name="T44" fmla="*/ 487 w 646"/>
                <a:gd name="T45" fmla="*/ 19 h 21"/>
                <a:gd name="T46" fmla="*/ 446 w 646"/>
                <a:gd name="T47" fmla="*/ 19 h 21"/>
                <a:gd name="T48" fmla="*/ 405 w 646"/>
                <a:gd name="T49" fmla="*/ 19 h 21"/>
                <a:gd name="T50" fmla="*/ 367 w 646"/>
                <a:gd name="T51" fmla="*/ 19 h 21"/>
                <a:gd name="T52" fmla="*/ 328 w 646"/>
                <a:gd name="T53" fmla="*/ 19 h 21"/>
                <a:gd name="T54" fmla="*/ 285 w 646"/>
                <a:gd name="T55" fmla="*/ 17 h 21"/>
                <a:gd name="T56" fmla="*/ 244 w 646"/>
                <a:gd name="T57" fmla="*/ 15 h 21"/>
                <a:gd name="T58" fmla="*/ 204 w 646"/>
                <a:gd name="T59" fmla="*/ 13 h 21"/>
                <a:gd name="T60" fmla="*/ 163 w 646"/>
                <a:gd name="T61" fmla="*/ 13 h 21"/>
                <a:gd name="T62" fmla="*/ 122 w 646"/>
                <a:gd name="T63" fmla="*/ 13 h 21"/>
                <a:gd name="T64" fmla="*/ 82 w 646"/>
                <a:gd name="T65" fmla="*/ 13 h 21"/>
                <a:gd name="T66" fmla="*/ 41 w 646"/>
                <a:gd name="T67" fmla="*/ 13 h 21"/>
                <a:gd name="T68" fmla="*/ 0 w 646"/>
                <a:gd name="T69" fmla="*/ 13 h 21"/>
                <a:gd name="T70" fmla="*/ 0 w 646"/>
                <a:gd name="T71" fmla="*/ 6 h 21"/>
                <a:gd name="T72" fmla="*/ 0 w 646"/>
                <a:gd name="T73" fmla="*/ 0 h 2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6"/>
                <a:gd name="T112" fmla="*/ 0 h 21"/>
                <a:gd name="T113" fmla="*/ 646 w 646"/>
                <a:gd name="T114" fmla="*/ 21 h 2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6" h="21">
                  <a:moveTo>
                    <a:pt x="0" y="0"/>
                  </a:moveTo>
                  <a:lnTo>
                    <a:pt x="41" y="0"/>
                  </a:lnTo>
                  <a:lnTo>
                    <a:pt x="82" y="0"/>
                  </a:lnTo>
                  <a:lnTo>
                    <a:pt x="122" y="0"/>
                  </a:lnTo>
                  <a:lnTo>
                    <a:pt x="163" y="2"/>
                  </a:lnTo>
                  <a:lnTo>
                    <a:pt x="204" y="2"/>
                  </a:lnTo>
                  <a:lnTo>
                    <a:pt x="244" y="2"/>
                  </a:lnTo>
                  <a:lnTo>
                    <a:pt x="285" y="4"/>
                  </a:lnTo>
                  <a:lnTo>
                    <a:pt x="328" y="6"/>
                  </a:lnTo>
                  <a:lnTo>
                    <a:pt x="367" y="6"/>
                  </a:lnTo>
                  <a:lnTo>
                    <a:pt x="405" y="6"/>
                  </a:lnTo>
                  <a:lnTo>
                    <a:pt x="446" y="6"/>
                  </a:lnTo>
                  <a:lnTo>
                    <a:pt x="487" y="6"/>
                  </a:lnTo>
                  <a:lnTo>
                    <a:pt x="526" y="6"/>
                  </a:lnTo>
                  <a:lnTo>
                    <a:pt x="564" y="8"/>
                  </a:lnTo>
                  <a:lnTo>
                    <a:pt x="605" y="10"/>
                  </a:lnTo>
                  <a:lnTo>
                    <a:pt x="646" y="11"/>
                  </a:lnTo>
                  <a:lnTo>
                    <a:pt x="646" y="15"/>
                  </a:lnTo>
                  <a:lnTo>
                    <a:pt x="646" y="21"/>
                  </a:lnTo>
                  <a:lnTo>
                    <a:pt x="605" y="19"/>
                  </a:lnTo>
                  <a:lnTo>
                    <a:pt x="564" y="19"/>
                  </a:lnTo>
                  <a:lnTo>
                    <a:pt x="526" y="19"/>
                  </a:lnTo>
                  <a:lnTo>
                    <a:pt x="487" y="19"/>
                  </a:lnTo>
                  <a:lnTo>
                    <a:pt x="446" y="19"/>
                  </a:lnTo>
                  <a:lnTo>
                    <a:pt x="405" y="19"/>
                  </a:lnTo>
                  <a:lnTo>
                    <a:pt x="367" y="19"/>
                  </a:lnTo>
                  <a:lnTo>
                    <a:pt x="328" y="19"/>
                  </a:lnTo>
                  <a:lnTo>
                    <a:pt x="285" y="17"/>
                  </a:lnTo>
                  <a:lnTo>
                    <a:pt x="244" y="15"/>
                  </a:lnTo>
                  <a:lnTo>
                    <a:pt x="204" y="13"/>
                  </a:lnTo>
                  <a:lnTo>
                    <a:pt x="163" y="13"/>
                  </a:lnTo>
                  <a:lnTo>
                    <a:pt x="122" y="13"/>
                  </a:lnTo>
                  <a:lnTo>
                    <a:pt x="82" y="13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1" name="Freeform 386"/>
            <p:cNvSpPr>
              <a:spLocks/>
            </p:cNvSpPr>
            <p:nvPr/>
          </p:nvSpPr>
          <p:spPr bwMode="auto">
            <a:xfrm>
              <a:off x="3228976" y="1410370"/>
              <a:ext cx="514350" cy="17463"/>
            </a:xfrm>
            <a:custGeom>
              <a:avLst/>
              <a:gdLst>
                <a:gd name="T0" fmla="*/ 0 w 648"/>
                <a:gd name="T1" fmla="*/ 0 h 21"/>
                <a:gd name="T2" fmla="*/ 41 w 648"/>
                <a:gd name="T3" fmla="*/ 0 h 21"/>
                <a:gd name="T4" fmla="*/ 82 w 648"/>
                <a:gd name="T5" fmla="*/ 0 h 21"/>
                <a:gd name="T6" fmla="*/ 122 w 648"/>
                <a:gd name="T7" fmla="*/ 0 h 21"/>
                <a:gd name="T8" fmla="*/ 163 w 648"/>
                <a:gd name="T9" fmla="*/ 0 h 21"/>
                <a:gd name="T10" fmla="*/ 204 w 648"/>
                <a:gd name="T11" fmla="*/ 0 h 21"/>
                <a:gd name="T12" fmla="*/ 244 w 648"/>
                <a:gd name="T13" fmla="*/ 0 h 21"/>
                <a:gd name="T14" fmla="*/ 285 w 648"/>
                <a:gd name="T15" fmla="*/ 0 h 21"/>
                <a:gd name="T16" fmla="*/ 328 w 648"/>
                <a:gd name="T17" fmla="*/ 2 h 21"/>
                <a:gd name="T18" fmla="*/ 367 w 648"/>
                <a:gd name="T19" fmla="*/ 2 h 21"/>
                <a:gd name="T20" fmla="*/ 405 w 648"/>
                <a:gd name="T21" fmla="*/ 4 h 21"/>
                <a:gd name="T22" fmla="*/ 446 w 648"/>
                <a:gd name="T23" fmla="*/ 4 h 21"/>
                <a:gd name="T24" fmla="*/ 487 w 648"/>
                <a:gd name="T25" fmla="*/ 6 h 21"/>
                <a:gd name="T26" fmla="*/ 526 w 648"/>
                <a:gd name="T27" fmla="*/ 6 h 21"/>
                <a:gd name="T28" fmla="*/ 566 w 648"/>
                <a:gd name="T29" fmla="*/ 6 h 21"/>
                <a:gd name="T30" fmla="*/ 607 w 648"/>
                <a:gd name="T31" fmla="*/ 6 h 21"/>
                <a:gd name="T32" fmla="*/ 648 w 648"/>
                <a:gd name="T33" fmla="*/ 8 h 21"/>
                <a:gd name="T34" fmla="*/ 648 w 648"/>
                <a:gd name="T35" fmla="*/ 13 h 21"/>
                <a:gd name="T36" fmla="*/ 648 w 648"/>
                <a:gd name="T37" fmla="*/ 21 h 21"/>
                <a:gd name="T38" fmla="*/ 607 w 648"/>
                <a:gd name="T39" fmla="*/ 19 h 21"/>
                <a:gd name="T40" fmla="*/ 566 w 648"/>
                <a:gd name="T41" fmla="*/ 19 h 21"/>
                <a:gd name="T42" fmla="*/ 526 w 648"/>
                <a:gd name="T43" fmla="*/ 17 h 21"/>
                <a:gd name="T44" fmla="*/ 487 w 648"/>
                <a:gd name="T45" fmla="*/ 17 h 21"/>
                <a:gd name="T46" fmla="*/ 446 w 648"/>
                <a:gd name="T47" fmla="*/ 15 h 21"/>
                <a:gd name="T48" fmla="*/ 405 w 648"/>
                <a:gd name="T49" fmla="*/ 15 h 21"/>
                <a:gd name="T50" fmla="*/ 367 w 648"/>
                <a:gd name="T51" fmla="*/ 15 h 21"/>
                <a:gd name="T52" fmla="*/ 328 w 648"/>
                <a:gd name="T53" fmla="*/ 15 h 21"/>
                <a:gd name="T54" fmla="*/ 287 w 648"/>
                <a:gd name="T55" fmla="*/ 13 h 21"/>
                <a:gd name="T56" fmla="*/ 246 w 648"/>
                <a:gd name="T57" fmla="*/ 13 h 21"/>
                <a:gd name="T58" fmla="*/ 206 w 648"/>
                <a:gd name="T59" fmla="*/ 13 h 21"/>
                <a:gd name="T60" fmla="*/ 165 w 648"/>
                <a:gd name="T61" fmla="*/ 13 h 21"/>
                <a:gd name="T62" fmla="*/ 122 w 648"/>
                <a:gd name="T63" fmla="*/ 13 h 21"/>
                <a:gd name="T64" fmla="*/ 82 w 648"/>
                <a:gd name="T65" fmla="*/ 13 h 21"/>
                <a:gd name="T66" fmla="*/ 41 w 648"/>
                <a:gd name="T67" fmla="*/ 13 h 21"/>
                <a:gd name="T68" fmla="*/ 0 w 648"/>
                <a:gd name="T69" fmla="*/ 13 h 21"/>
                <a:gd name="T70" fmla="*/ 0 w 648"/>
                <a:gd name="T71" fmla="*/ 4 h 21"/>
                <a:gd name="T72" fmla="*/ 0 w 648"/>
                <a:gd name="T73" fmla="*/ 0 h 2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8"/>
                <a:gd name="T112" fmla="*/ 0 h 21"/>
                <a:gd name="T113" fmla="*/ 648 w 648"/>
                <a:gd name="T114" fmla="*/ 21 h 2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8" h="21">
                  <a:moveTo>
                    <a:pt x="0" y="0"/>
                  </a:moveTo>
                  <a:lnTo>
                    <a:pt x="41" y="0"/>
                  </a:lnTo>
                  <a:lnTo>
                    <a:pt x="82" y="0"/>
                  </a:lnTo>
                  <a:lnTo>
                    <a:pt x="122" y="0"/>
                  </a:lnTo>
                  <a:lnTo>
                    <a:pt x="163" y="0"/>
                  </a:lnTo>
                  <a:lnTo>
                    <a:pt x="204" y="0"/>
                  </a:lnTo>
                  <a:lnTo>
                    <a:pt x="244" y="0"/>
                  </a:lnTo>
                  <a:lnTo>
                    <a:pt x="285" y="0"/>
                  </a:lnTo>
                  <a:lnTo>
                    <a:pt x="328" y="2"/>
                  </a:lnTo>
                  <a:lnTo>
                    <a:pt x="367" y="2"/>
                  </a:lnTo>
                  <a:lnTo>
                    <a:pt x="405" y="4"/>
                  </a:lnTo>
                  <a:lnTo>
                    <a:pt x="446" y="4"/>
                  </a:lnTo>
                  <a:lnTo>
                    <a:pt x="487" y="6"/>
                  </a:lnTo>
                  <a:lnTo>
                    <a:pt x="526" y="6"/>
                  </a:lnTo>
                  <a:lnTo>
                    <a:pt x="566" y="6"/>
                  </a:lnTo>
                  <a:lnTo>
                    <a:pt x="607" y="6"/>
                  </a:lnTo>
                  <a:lnTo>
                    <a:pt x="648" y="8"/>
                  </a:lnTo>
                  <a:lnTo>
                    <a:pt x="648" y="13"/>
                  </a:lnTo>
                  <a:lnTo>
                    <a:pt x="648" y="21"/>
                  </a:lnTo>
                  <a:lnTo>
                    <a:pt x="607" y="19"/>
                  </a:lnTo>
                  <a:lnTo>
                    <a:pt x="566" y="19"/>
                  </a:lnTo>
                  <a:lnTo>
                    <a:pt x="526" y="17"/>
                  </a:lnTo>
                  <a:lnTo>
                    <a:pt x="487" y="17"/>
                  </a:lnTo>
                  <a:lnTo>
                    <a:pt x="446" y="15"/>
                  </a:lnTo>
                  <a:lnTo>
                    <a:pt x="405" y="15"/>
                  </a:lnTo>
                  <a:lnTo>
                    <a:pt x="367" y="15"/>
                  </a:lnTo>
                  <a:lnTo>
                    <a:pt x="328" y="15"/>
                  </a:lnTo>
                  <a:lnTo>
                    <a:pt x="287" y="13"/>
                  </a:lnTo>
                  <a:lnTo>
                    <a:pt x="246" y="13"/>
                  </a:lnTo>
                  <a:lnTo>
                    <a:pt x="206" y="13"/>
                  </a:lnTo>
                  <a:lnTo>
                    <a:pt x="165" y="13"/>
                  </a:lnTo>
                  <a:lnTo>
                    <a:pt x="122" y="13"/>
                  </a:lnTo>
                  <a:lnTo>
                    <a:pt x="82" y="13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2" name="Freeform 387"/>
            <p:cNvSpPr>
              <a:spLocks/>
            </p:cNvSpPr>
            <p:nvPr/>
          </p:nvSpPr>
          <p:spPr bwMode="auto">
            <a:xfrm>
              <a:off x="3228976" y="1459582"/>
              <a:ext cx="514350" cy="17463"/>
            </a:xfrm>
            <a:custGeom>
              <a:avLst/>
              <a:gdLst>
                <a:gd name="T0" fmla="*/ 0 w 648"/>
                <a:gd name="T1" fmla="*/ 0 h 21"/>
                <a:gd name="T2" fmla="*/ 41 w 648"/>
                <a:gd name="T3" fmla="*/ 0 h 21"/>
                <a:gd name="T4" fmla="*/ 82 w 648"/>
                <a:gd name="T5" fmla="*/ 0 h 21"/>
                <a:gd name="T6" fmla="*/ 122 w 648"/>
                <a:gd name="T7" fmla="*/ 0 h 21"/>
                <a:gd name="T8" fmla="*/ 165 w 648"/>
                <a:gd name="T9" fmla="*/ 0 h 21"/>
                <a:gd name="T10" fmla="*/ 206 w 648"/>
                <a:gd name="T11" fmla="*/ 0 h 21"/>
                <a:gd name="T12" fmla="*/ 246 w 648"/>
                <a:gd name="T13" fmla="*/ 0 h 21"/>
                <a:gd name="T14" fmla="*/ 287 w 648"/>
                <a:gd name="T15" fmla="*/ 0 h 21"/>
                <a:gd name="T16" fmla="*/ 328 w 648"/>
                <a:gd name="T17" fmla="*/ 2 h 21"/>
                <a:gd name="T18" fmla="*/ 367 w 648"/>
                <a:gd name="T19" fmla="*/ 2 h 21"/>
                <a:gd name="T20" fmla="*/ 407 w 648"/>
                <a:gd name="T21" fmla="*/ 2 h 21"/>
                <a:gd name="T22" fmla="*/ 446 w 648"/>
                <a:gd name="T23" fmla="*/ 2 h 21"/>
                <a:gd name="T24" fmla="*/ 487 w 648"/>
                <a:gd name="T25" fmla="*/ 4 h 21"/>
                <a:gd name="T26" fmla="*/ 526 w 648"/>
                <a:gd name="T27" fmla="*/ 4 h 21"/>
                <a:gd name="T28" fmla="*/ 566 w 648"/>
                <a:gd name="T29" fmla="*/ 6 h 21"/>
                <a:gd name="T30" fmla="*/ 607 w 648"/>
                <a:gd name="T31" fmla="*/ 6 h 21"/>
                <a:gd name="T32" fmla="*/ 648 w 648"/>
                <a:gd name="T33" fmla="*/ 8 h 21"/>
                <a:gd name="T34" fmla="*/ 648 w 648"/>
                <a:gd name="T35" fmla="*/ 13 h 21"/>
                <a:gd name="T36" fmla="*/ 648 w 648"/>
                <a:gd name="T37" fmla="*/ 21 h 21"/>
                <a:gd name="T38" fmla="*/ 607 w 648"/>
                <a:gd name="T39" fmla="*/ 19 h 21"/>
                <a:gd name="T40" fmla="*/ 566 w 648"/>
                <a:gd name="T41" fmla="*/ 19 h 21"/>
                <a:gd name="T42" fmla="*/ 526 w 648"/>
                <a:gd name="T43" fmla="*/ 17 h 21"/>
                <a:gd name="T44" fmla="*/ 487 w 648"/>
                <a:gd name="T45" fmla="*/ 17 h 21"/>
                <a:gd name="T46" fmla="*/ 446 w 648"/>
                <a:gd name="T47" fmla="*/ 15 h 21"/>
                <a:gd name="T48" fmla="*/ 407 w 648"/>
                <a:gd name="T49" fmla="*/ 15 h 21"/>
                <a:gd name="T50" fmla="*/ 367 w 648"/>
                <a:gd name="T51" fmla="*/ 15 h 21"/>
                <a:gd name="T52" fmla="*/ 328 w 648"/>
                <a:gd name="T53" fmla="*/ 15 h 21"/>
                <a:gd name="T54" fmla="*/ 287 w 648"/>
                <a:gd name="T55" fmla="*/ 13 h 21"/>
                <a:gd name="T56" fmla="*/ 246 w 648"/>
                <a:gd name="T57" fmla="*/ 13 h 21"/>
                <a:gd name="T58" fmla="*/ 206 w 648"/>
                <a:gd name="T59" fmla="*/ 13 h 21"/>
                <a:gd name="T60" fmla="*/ 165 w 648"/>
                <a:gd name="T61" fmla="*/ 13 h 21"/>
                <a:gd name="T62" fmla="*/ 122 w 648"/>
                <a:gd name="T63" fmla="*/ 13 h 21"/>
                <a:gd name="T64" fmla="*/ 82 w 648"/>
                <a:gd name="T65" fmla="*/ 13 h 21"/>
                <a:gd name="T66" fmla="*/ 41 w 648"/>
                <a:gd name="T67" fmla="*/ 13 h 21"/>
                <a:gd name="T68" fmla="*/ 0 w 648"/>
                <a:gd name="T69" fmla="*/ 13 h 21"/>
                <a:gd name="T70" fmla="*/ 0 w 648"/>
                <a:gd name="T71" fmla="*/ 6 h 21"/>
                <a:gd name="T72" fmla="*/ 0 w 648"/>
                <a:gd name="T73" fmla="*/ 0 h 2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8"/>
                <a:gd name="T112" fmla="*/ 0 h 21"/>
                <a:gd name="T113" fmla="*/ 648 w 648"/>
                <a:gd name="T114" fmla="*/ 21 h 2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8" h="21">
                  <a:moveTo>
                    <a:pt x="0" y="0"/>
                  </a:moveTo>
                  <a:lnTo>
                    <a:pt x="41" y="0"/>
                  </a:lnTo>
                  <a:lnTo>
                    <a:pt x="82" y="0"/>
                  </a:lnTo>
                  <a:lnTo>
                    <a:pt x="122" y="0"/>
                  </a:lnTo>
                  <a:lnTo>
                    <a:pt x="165" y="0"/>
                  </a:lnTo>
                  <a:lnTo>
                    <a:pt x="206" y="0"/>
                  </a:lnTo>
                  <a:lnTo>
                    <a:pt x="246" y="0"/>
                  </a:lnTo>
                  <a:lnTo>
                    <a:pt x="287" y="0"/>
                  </a:lnTo>
                  <a:lnTo>
                    <a:pt x="328" y="2"/>
                  </a:lnTo>
                  <a:lnTo>
                    <a:pt x="367" y="2"/>
                  </a:lnTo>
                  <a:lnTo>
                    <a:pt x="407" y="2"/>
                  </a:lnTo>
                  <a:lnTo>
                    <a:pt x="446" y="2"/>
                  </a:lnTo>
                  <a:lnTo>
                    <a:pt x="487" y="4"/>
                  </a:lnTo>
                  <a:lnTo>
                    <a:pt x="526" y="4"/>
                  </a:lnTo>
                  <a:lnTo>
                    <a:pt x="566" y="6"/>
                  </a:lnTo>
                  <a:lnTo>
                    <a:pt x="607" y="6"/>
                  </a:lnTo>
                  <a:lnTo>
                    <a:pt x="648" y="8"/>
                  </a:lnTo>
                  <a:lnTo>
                    <a:pt x="648" y="13"/>
                  </a:lnTo>
                  <a:lnTo>
                    <a:pt x="648" y="21"/>
                  </a:lnTo>
                  <a:lnTo>
                    <a:pt x="607" y="19"/>
                  </a:lnTo>
                  <a:lnTo>
                    <a:pt x="566" y="19"/>
                  </a:lnTo>
                  <a:lnTo>
                    <a:pt x="526" y="17"/>
                  </a:lnTo>
                  <a:lnTo>
                    <a:pt x="487" y="17"/>
                  </a:lnTo>
                  <a:lnTo>
                    <a:pt x="446" y="15"/>
                  </a:lnTo>
                  <a:lnTo>
                    <a:pt x="407" y="15"/>
                  </a:lnTo>
                  <a:lnTo>
                    <a:pt x="367" y="15"/>
                  </a:lnTo>
                  <a:lnTo>
                    <a:pt x="328" y="15"/>
                  </a:lnTo>
                  <a:lnTo>
                    <a:pt x="287" y="13"/>
                  </a:lnTo>
                  <a:lnTo>
                    <a:pt x="246" y="13"/>
                  </a:lnTo>
                  <a:lnTo>
                    <a:pt x="206" y="13"/>
                  </a:lnTo>
                  <a:lnTo>
                    <a:pt x="165" y="13"/>
                  </a:lnTo>
                  <a:lnTo>
                    <a:pt x="122" y="13"/>
                  </a:lnTo>
                  <a:lnTo>
                    <a:pt x="82" y="13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3" name="Freeform 388"/>
            <p:cNvSpPr>
              <a:spLocks/>
            </p:cNvSpPr>
            <p:nvPr/>
          </p:nvSpPr>
          <p:spPr bwMode="auto">
            <a:xfrm>
              <a:off x="3228976" y="1510382"/>
              <a:ext cx="514350" cy="15875"/>
            </a:xfrm>
            <a:custGeom>
              <a:avLst/>
              <a:gdLst>
                <a:gd name="T0" fmla="*/ 0 w 648"/>
                <a:gd name="T1" fmla="*/ 0 h 19"/>
                <a:gd name="T2" fmla="*/ 41 w 648"/>
                <a:gd name="T3" fmla="*/ 0 h 19"/>
                <a:gd name="T4" fmla="*/ 82 w 648"/>
                <a:gd name="T5" fmla="*/ 0 h 19"/>
                <a:gd name="T6" fmla="*/ 122 w 648"/>
                <a:gd name="T7" fmla="*/ 0 h 19"/>
                <a:gd name="T8" fmla="*/ 165 w 648"/>
                <a:gd name="T9" fmla="*/ 0 h 19"/>
                <a:gd name="T10" fmla="*/ 206 w 648"/>
                <a:gd name="T11" fmla="*/ 0 h 19"/>
                <a:gd name="T12" fmla="*/ 246 w 648"/>
                <a:gd name="T13" fmla="*/ 0 h 19"/>
                <a:gd name="T14" fmla="*/ 287 w 648"/>
                <a:gd name="T15" fmla="*/ 2 h 19"/>
                <a:gd name="T16" fmla="*/ 330 w 648"/>
                <a:gd name="T17" fmla="*/ 4 h 19"/>
                <a:gd name="T18" fmla="*/ 368 w 648"/>
                <a:gd name="T19" fmla="*/ 4 h 19"/>
                <a:gd name="T20" fmla="*/ 407 w 648"/>
                <a:gd name="T21" fmla="*/ 4 h 19"/>
                <a:gd name="T22" fmla="*/ 448 w 648"/>
                <a:gd name="T23" fmla="*/ 4 h 19"/>
                <a:gd name="T24" fmla="*/ 489 w 648"/>
                <a:gd name="T25" fmla="*/ 4 h 19"/>
                <a:gd name="T26" fmla="*/ 527 w 648"/>
                <a:gd name="T27" fmla="*/ 4 h 19"/>
                <a:gd name="T28" fmla="*/ 568 w 648"/>
                <a:gd name="T29" fmla="*/ 4 h 19"/>
                <a:gd name="T30" fmla="*/ 607 w 648"/>
                <a:gd name="T31" fmla="*/ 4 h 19"/>
                <a:gd name="T32" fmla="*/ 648 w 648"/>
                <a:gd name="T33" fmla="*/ 6 h 19"/>
                <a:gd name="T34" fmla="*/ 648 w 648"/>
                <a:gd name="T35" fmla="*/ 10 h 19"/>
                <a:gd name="T36" fmla="*/ 648 w 648"/>
                <a:gd name="T37" fmla="*/ 19 h 19"/>
                <a:gd name="T38" fmla="*/ 607 w 648"/>
                <a:gd name="T39" fmla="*/ 17 h 19"/>
                <a:gd name="T40" fmla="*/ 568 w 648"/>
                <a:gd name="T41" fmla="*/ 17 h 19"/>
                <a:gd name="T42" fmla="*/ 527 w 648"/>
                <a:gd name="T43" fmla="*/ 15 h 19"/>
                <a:gd name="T44" fmla="*/ 489 w 648"/>
                <a:gd name="T45" fmla="*/ 15 h 19"/>
                <a:gd name="T46" fmla="*/ 448 w 648"/>
                <a:gd name="T47" fmla="*/ 13 h 19"/>
                <a:gd name="T48" fmla="*/ 407 w 648"/>
                <a:gd name="T49" fmla="*/ 13 h 19"/>
                <a:gd name="T50" fmla="*/ 368 w 648"/>
                <a:gd name="T51" fmla="*/ 13 h 19"/>
                <a:gd name="T52" fmla="*/ 330 w 648"/>
                <a:gd name="T53" fmla="*/ 13 h 19"/>
                <a:gd name="T54" fmla="*/ 287 w 648"/>
                <a:gd name="T55" fmla="*/ 13 h 19"/>
                <a:gd name="T56" fmla="*/ 246 w 648"/>
                <a:gd name="T57" fmla="*/ 13 h 19"/>
                <a:gd name="T58" fmla="*/ 206 w 648"/>
                <a:gd name="T59" fmla="*/ 13 h 19"/>
                <a:gd name="T60" fmla="*/ 165 w 648"/>
                <a:gd name="T61" fmla="*/ 13 h 19"/>
                <a:gd name="T62" fmla="*/ 122 w 648"/>
                <a:gd name="T63" fmla="*/ 13 h 19"/>
                <a:gd name="T64" fmla="*/ 82 w 648"/>
                <a:gd name="T65" fmla="*/ 13 h 19"/>
                <a:gd name="T66" fmla="*/ 41 w 648"/>
                <a:gd name="T67" fmla="*/ 13 h 19"/>
                <a:gd name="T68" fmla="*/ 0 w 648"/>
                <a:gd name="T69" fmla="*/ 13 h 19"/>
                <a:gd name="T70" fmla="*/ 0 w 648"/>
                <a:gd name="T71" fmla="*/ 6 h 19"/>
                <a:gd name="T72" fmla="*/ 0 w 648"/>
                <a:gd name="T73" fmla="*/ 0 h 1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48"/>
                <a:gd name="T112" fmla="*/ 0 h 19"/>
                <a:gd name="T113" fmla="*/ 648 w 648"/>
                <a:gd name="T114" fmla="*/ 19 h 1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48" h="19">
                  <a:moveTo>
                    <a:pt x="0" y="0"/>
                  </a:moveTo>
                  <a:lnTo>
                    <a:pt x="41" y="0"/>
                  </a:lnTo>
                  <a:lnTo>
                    <a:pt x="82" y="0"/>
                  </a:lnTo>
                  <a:lnTo>
                    <a:pt x="122" y="0"/>
                  </a:lnTo>
                  <a:lnTo>
                    <a:pt x="165" y="0"/>
                  </a:lnTo>
                  <a:lnTo>
                    <a:pt x="206" y="0"/>
                  </a:lnTo>
                  <a:lnTo>
                    <a:pt x="246" y="0"/>
                  </a:lnTo>
                  <a:lnTo>
                    <a:pt x="287" y="2"/>
                  </a:lnTo>
                  <a:lnTo>
                    <a:pt x="330" y="4"/>
                  </a:lnTo>
                  <a:lnTo>
                    <a:pt x="368" y="4"/>
                  </a:lnTo>
                  <a:lnTo>
                    <a:pt x="407" y="4"/>
                  </a:lnTo>
                  <a:lnTo>
                    <a:pt x="448" y="4"/>
                  </a:lnTo>
                  <a:lnTo>
                    <a:pt x="489" y="4"/>
                  </a:lnTo>
                  <a:lnTo>
                    <a:pt x="527" y="4"/>
                  </a:lnTo>
                  <a:lnTo>
                    <a:pt x="568" y="4"/>
                  </a:lnTo>
                  <a:lnTo>
                    <a:pt x="607" y="4"/>
                  </a:lnTo>
                  <a:lnTo>
                    <a:pt x="648" y="6"/>
                  </a:lnTo>
                  <a:lnTo>
                    <a:pt x="648" y="10"/>
                  </a:lnTo>
                  <a:lnTo>
                    <a:pt x="648" y="19"/>
                  </a:lnTo>
                  <a:lnTo>
                    <a:pt x="607" y="17"/>
                  </a:lnTo>
                  <a:lnTo>
                    <a:pt x="568" y="17"/>
                  </a:lnTo>
                  <a:lnTo>
                    <a:pt x="527" y="15"/>
                  </a:lnTo>
                  <a:lnTo>
                    <a:pt x="489" y="15"/>
                  </a:lnTo>
                  <a:lnTo>
                    <a:pt x="448" y="13"/>
                  </a:lnTo>
                  <a:lnTo>
                    <a:pt x="407" y="13"/>
                  </a:lnTo>
                  <a:lnTo>
                    <a:pt x="368" y="13"/>
                  </a:lnTo>
                  <a:lnTo>
                    <a:pt x="330" y="13"/>
                  </a:lnTo>
                  <a:lnTo>
                    <a:pt x="287" y="13"/>
                  </a:lnTo>
                  <a:lnTo>
                    <a:pt x="246" y="13"/>
                  </a:lnTo>
                  <a:lnTo>
                    <a:pt x="206" y="13"/>
                  </a:lnTo>
                  <a:lnTo>
                    <a:pt x="165" y="13"/>
                  </a:lnTo>
                  <a:lnTo>
                    <a:pt x="122" y="13"/>
                  </a:lnTo>
                  <a:lnTo>
                    <a:pt x="82" y="13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4" name="Freeform 389"/>
            <p:cNvSpPr>
              <a:spLocks/>
            </p:cNvSpPr>
            <p:nvPr/>
          </p:nvSpPr>
          <p:spPr bwMode="auto">
            <a:xfrm>
              <a:off x="3228976" y="1559595"/>
              <a:ext cx="515938" cy="12700"/>
            </a:xfrm>
            <a:custGeom>
              <a:avLst/>
              <a:gdLst>
                <a:gd name="T0" fmla="*/ 0 w 650"/>
                <a:gd name="T1" fmla="*/ 0 h 15"/>
                <a:gd name="T2" fmla="*/ 41 w 650"/>
                <a:gd name="T3" fmla="*/ 0 h 15"/>
                <a:gd name="T4" fmla="*/ 82 w 650"/>
                <a:gd name="T5" fmla="*/ 0 h 15"/>
                <a:gd name="T6" fmla="*/ 122 w 650"/>
                <a:gd name="T7" fmla="*/ 0 h 15"/>
                <a:gd name="T8" fmla="*/ 165 w 650"/>
                <a:gd name="T9" fmla="*/ 0 h 15"/>
                <a:gd name="T10" fmla="*/ 206 w 650"/>
                <a:gd name="T11" fmla="*/ 0 h 15"/>
                <a:gd name="T12" fmla="*/ 246 w 650"/>
                <a:gd name="T13" fmla="*/ 0 h 15"/>
                <a:gd name="T14" fmla="*/ 287 w 650"/>
                <a:gd name="T15" fmla="*/ 0 h 15"/>
                <a:gd name="T16" fmla="*/ 330 w 650"/>
                <a:gd name="T17" fmla="*/ 2 h 15"/>
                <a:gd name="T18" fmla="*/ 368 w 650"/>
                <a:gd name="T19" fmla="*/ 2 h 15"/>
                <a:gd name="T20" fmla="*/ 409 w 650"/>
                <a:gd name="T21" fmla="*/ 2 h 15"/>
                <a:gd name="T22" fmla="*/ 448 w 650"/>
                <a:gd name="T23" fmla="*/ 2 h 15"/>
                <a:gd name="T24" fmla="*/ 489 w 650"/>
                <a:gd name="T25" fmla="*/ 2 h 15"/>
                <a:gd name="T26" fmla="*/ 527 w 650"/>
                <a:gd name="T27" fmla="*/ 2 h 15"/>
                <a:gd name="T28" fmla="*/ 568 w 650"/>
                <a:gd name="T29" fmla="*/ 2 h 15"/>
                <a:gd name="T30" fmla="*/ 609 w 650"/>
                <a:gd name="T31" fmla="*/ 2 h 15"/>
                <a:gd name="T32" fmla="*/ 650 w 650"/>
                <a:gd name="T33" fmla="*/ 2 h 15"/>
                <a:gd name="T34" fmla="*/ 650 w 650"/>
                <a:gd name="T35" fmla="*/ 10 h 15"/>
                <a:gd name="T36" fmla="*/ 650 w 650"/>
                <a:gd name="T37" fmla="*/ 15 h 15"/>
                <a:gd name="T38" fmla="*/ 609 w 650"/>
                <a:gd name="T39" fmla="*/ 15 h 15"/>
                <a:gd name="T40" fmla="*/ 568 w 650"/>
                <a:gd name="T41" fmla="*/ 15 h 15"/>
                <a:gd name="T42" fmla="*/ 527 w 650"/>
                <a:gd name="T43" fmla="*/ 15 h 15"/>
                <a:gd name="T44" fmla="*/ 489 w 650"/>
                <a:gd name="T45" fmla="*/ 15 h 15"/>
                <a:gd name="T46" fmla="*/ 448 w 650"/>
                <a:gd name="T47" fmla="*/ 15 h 15"/>
                <a:gd name="T48" fmla="*/ 409 w 650"/>
                <a:gd name="T49" fmla="*/ 15 h 15"/>
                <a:gd name="T50" fmla="*/ 368 w 650"/>
                <a:gd name="T51" fmla="*/ 15 h 15"/>
                <a:gd name="T52" fmla="*/ 330 w 650"/>
                <a:gd name="T53" fmla="*/ 15 h 15"/>
                <a:gd name="T54" fmla="*/ 287 w 650"/>
                <a:gd name="T55" fmla="*/ 13 h 15"/>
                <a:gd name="T56" fmla="*/ 246 w 650"/>
                <a:gd name="T57" fmla="*/ 13 h 15"/>
                <a:gd name="T58" fmla="*/ 206 w 650"/>
                <a:gd name="T59" fmla="*/ 13 h 15"/>
                <a:gd name="T60" fmla="*/ 165 w 650"/>
                <a:gd name="T61" fmla="*/ 13 h 15"/>
                <a:gd name="T62" fmla="*/ 122 w 650"/>
                <a:gd name="T63" fmla="*/ 13 h 15"/>
                <a:gd name="T64" fmla="*/ 82 w 650"/>
                <a:gd name="T65" fmla="*/ 13 h 15"/>
                <a:gd name="T66" fmla="*/ 41 w 650"/>
                <a:gd name="T67" fmla="*/ 13 h 15"/>
                <a:gd name="T68" fmla="*/ 0 w 650"/>
                <a:gd name="T69" fmla="*/ 13 h 15"/>
                <a:gd name="T70" fmla="*/ 0 w 650"/>
                <a:gd name="T71" fmla="*/ 6 h 15"/>
                <a:gd name="T72" fmla="*/ 0 w 650"/>
                <a:gd name="T73" fmla="*/ 0 h 1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50"/>
                <a:gd name="T112" fmla="*/ 0 h 15"/>
                <a:gd name="T113" fmla="*/ 650 w 650"/>
                <a:gd name="T114" fmla="*/ 15 h 1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50" h="15">
                  <a:moveTo>
                    <a:pt x="0" y="0"/>
                  </a:moveTo>
                  <a:lnTo>
                    <a:pt x="41" y="0"/>
                  </a:lnTo>
                  <a:lnTo>
                    <a:pt x="82" y="0"/>
                  </a:lnTo>
                  <a:lnTo>
                    <a:pt x="122" y="0"/>
                  </a:lnTo>
                  <a:lnTo>
                    <a:pt x="165" y="0"/>
                  </a:lnTo>
                  <a:lnTo>
                    <a:pt x="206" y="0"/>
                  </a:lnTo>
                  <a:lnTo>
                    <a:pt x="246" y="0"/>
                  </a:lnTo>
                  <a:lnTo>
                    <a:pt x="287" y="0"/>
                  </a:lnTo>
                  <a:lnTo>
                    <a:pt x="330" y="2"/>
                  </a:lnTo>
                  <a:lnTo>
                    <a:pt x="368" y="2"/>
                  </a:lnTo>
                  <a:lnTo>
                    <a:pt x="409" y="2"/>
                  </a:lnTo>
                  <a:lnTo>
                    <a:pt x="448" y="2"/>
                  </a:lnTo>
                  <a:lnTo>
                    <a:pt x="489" y="2"/>
                  </a:lnTo>
                  <a:lnTo>
                    <a:pt x="527" y="2"/>
                  </a:lnTo>
                  <a:lnTo>
                    <a:pt x="568" y="2"/>
                  </a:lnTo>
                  <a:lnTo>
                    <a:pt x="609" y="2"/>
                  </a:lnTo>
                  <a:lnTo>
                    <a:pt x="650" y="2"/>
                  </a:lnTo>
                  <a:lnTo>
                    <a:pt x="650" y="10"/>
                  </a:lnTo>
                  <a:lnTo>
                    <a:pt x="650" y="15"/>
                  </a:lnTo>
                  <a:lnTo>
                    <a:pt x="609" y="15"/>
                  </a:lnTo>
                  <a:lnTo>
                    <a:pt x="568" y="15"/>
                  </a:lnTo>
                  <a:lnTo>
                    <a:pt x="527" y="15"/>
                  </a:lnTo>
                  <a:lnTo>
                    <a:pt x="489" y="15"/>
                  </a:lnTo>
                  <a:lnTo>
                    <a:pt x="448" y="15"/>
                  </a:lnTo>
                  <a:lnTo>
                    <a:pt x="409" y="15"/>
                  </a:lnTo>
                  <a:lnTo>
                    <a:pt x="368" y="15"/>
                  </a:lnTo>
                  <a:lnTo>
                    <a:pt x="330" y="15"/>
                  </a:lnTo>
                  <a:lnTo>
                    <a:pt x="287" y="13"/>
                  </a:lnTo>
                  <a:lnTo>
                    <a:pt x="246" y="13"/>
                  </a:lnTo>
                  <a:lnTo>
                    <a:pt x="206" y="13"/>
                  </a:lnTo>
                  <a:lnTo>
                    <a:pt x="165" y="13"/>
                  </a:lnTo>
                  <a:lnTo>
                    <a:pt x="122" y="13"/>
                  </a:lnTo>
                  <a:lnTo>
                    <a:pt x="82" y="13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5" name="Freeform 390"/>
            <p:cNvSpPr>
              <a:spLocks/>
            </p:cNvSpPr>
            <p:nvPr/>
          </p:nvSpPr>
          <p:spPr bwMode="auto">
            <a:xfrm>
              <a:off x="3228976" y="1610395"/>
              <a:ext cx="515938" cy="11113"/>
            </a:xfrm>
            <a:custGeom>
              <a:avLst/>
              <a:gdLst>
                <a:gd name="T0" fmla="*/ 0 w 650"/>
                <a:gd name="T1" fmla="*/ 0 h 13"/>
                <a:gd name="T2" fmla="*/ 41 w 650"/>
                <a:gd name="T3" fmla="*/ 0 h 13"/>
                <a:gd name="T4" fmla="*/ 83 w 650"/>
                <a:gd name="T5" fmla="*/ 0 h 13"/>
                <a:gd name="T6" fmla="*/ 124 w 650"/>
                <a:gd name="T7" fmla="*/ 0 h 13"/>
                <a:gd name="T8" fmla="*/ 167 w 650"/>
                <a:gd name="T9" fmla="*/ 0 h 13"/>
                <a:gd name="T10" fmla="*/ 208 w 650"/>
                <a:gd name="T11" fmla="*/ 0 h 13"/>
                <a:gd name="T12" fmla="*/ 248 w 650"/>
                <a:gd name="T13" fmla="*/ 0 h 13"/>
                <a:gd name="T14" fmla="*/ 289 w 650"/>
                <a:gd name="T15" fmla="*/ 0 h 13"/>
                <a:gd name="T16" fmla="*/ 330 w 650"/>
                <a:gd name="T17" fmla="*/ 0 h 13"/>
                <a:gd name="T18" fmla="*/ 368 w 650"/>
                <a:gd name="T19" fmla="*/ 0 h 13"/>
                <a:gd name="T20" fmla="*/ 409 w 650"/>
                <a:gd name="T21" fmla="*/ 0 h 13"/>
                <a:gd name="T22" fmla="*/ 448 w 650"/>
                <a:gd name="T23" fmla="*/ 0 h 13"/>
                <a:gd name="T24" fmla="*/ 489 w 650"/>
                <a:gd name="T25" fmla="*/ 0 h 13"/>
                <a:gd name="T26" fmla="*/ 527 w 650"/>
                <a:gd name="T27" fmla="*/ 0 h 13"/>
                <a:gd name="T28" fmla="*/ 568 w 650"/>
                <a:gd name="T29" fmla="*/ 0 h 13"/>
                <a:gd name="T30" fmla="*/ 609 w 650"/>
                <a:gd name="T31" fmla="*/ 0 h 13"/>
                <a:gd name="T32" fmla="*/ 650 w 650"/>
                <a:gd name="T33" fmla="*/ 0 h 13"/>
                <a:gd name="T34" fmla="*/ 650 w 650"/>
                <a:gd name="T35" fmla="*/ 8 h 13"/>
                <a:gd name="T36" fmla="*/ 650 w 650"/>
                <a:gd name="T37" fmla="*/ 13 h 13"/>
                <a:gd name="T38" fmla="*/ 609 w 650"/>
                <a:gd name="T39" fmla="*/ 13 h 13"/>
                <a:gd name="T40" fmla="*/ 570 w 650"/>
                <a:gd name="T41" fmla="*/ 13 h 13"/>
                <a:gd name="T42" fmla="*/ 529 w 650"/>
                <a:gd name="T43" fmla="*/ 13 h 13"/>
                <a:gd name="T44" fmla="*/ 491 w 650"/>
                <a:gd name="T45" fmla="*/ 13 h 13"/>
                <a:gd name="T46" fmla="*/ 450 w 650"/>
                <a:gd name="T47" fmla="*/ 13 h 13"/>
                <a:gd name="T48" fmla="*/ 409 w 650"/>
                <a:gd name="T49" fmla="*/ 13 h 13"/>
                <a:gd name="T50" fmla="*/ 368 w 650"/>
                <a:gd name="T51" fmla="*/ 13 h 13"/>
                <a:gd name="T52" fmla="*/ 330 w 650"/>
                <a:gd name="T53" fmla="*/ 13 h 13"/>
                <a:gd name="T54" fmla="*/ 289 w 650"/>
                <a:gd name="T55" fmla="*/ 13 h 13"/>
                <a:gd name="T56" fmla="*/ 248 w 650"/>
                <a:gd name="T57" fmla="*/ 13 h 13"/>
                <a:gd name="T58" fmla="*/ 208 w 650"/>
                <a:gd name="T59" fmla="*/ 13 h 13"/>
                <a:gd name="T60" fmla="*/ 167 w 650"/>
                <a:gd name="T61" fmla="*/ 13 h 13"/>
                <a:gd name="T62" fmla="*/ 124 w 650"/>
                <a:gd name="T63" fmla="*/ 13 h 13"/>
                <a:gd name="T64" fmla="*/ 83 w 650"/>
                <a:gd name="T65" fmla="*/ 13 h 13"/>
                <a:gd name="T66" fmla="*/ 41 w 650"/>
                <a:gd name="T67" fmla="*/ 13 h 13"/>
                <a:gd name="T68" fmla="*/ 0 w 650"/>
                <a:gd name="T69" fmla="*/ 13 h 13"/>
                <a:gd name="T70" fmla="*/ 0 w 650"/>
                <a:gd name="T71" fmla="*/ 6 h 13"/>
                <a:gd name="T72" fmla="*/ 0 w 650"/>
                <a:gd name="T73" fmla="*/ 0 h 1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50"/>
                <a:gd name="T112" fmla="*/ 0 h 13"/>
                <a:gd name="T113" fmla="*/ 650 w 650"/>
                <a:gd name="T114" fmla="*/ 13 h 1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50" h="13">
                  <a:moveTo>
                    <a:pt x="0" y="0"/>
                  </a:moveTo>
                  <a:lnTo>
                    <a:pt x="41" y="0"/>
                  </a:lnTo>
                  <a:lnTo>
                    <a:pt x="83" y="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208" y="0"/>
                  </a:lnTo>
                  <a:lnTo>
                    <a:pt x="248" y="0"/>
                  </a:lnTo>
                  <a:lnTo>
                    <a:pt x="289" y="0"/>
                  </a:lnTo>
                  <a:lnTo>
                    <a:pt x="330" y="0"/>
                  </a:lnTo>
                  <a:lnTo>
                    <a:pt x="368" y="0"/>
                  </a:lnTo>
                  <a:lnTo>
                    <a:pt x="409" y="0"/>
                  </a:lnTo>
                  <a:lnTo>
                    <a:pt x="448" y="0"/>
                  </a:lnTo>
                  <a:lnTo>
                    <a:pt x="489" y="0"/>
                  </a:lnTo>
                  <a:lnTo>
                    <a:pt x="527" y="0"/>
                  </a:lnTo>
                  <a:lnTo>
                    <a:pt x="568" y="0"/>
                  </a:lnTo>
                  <a:lnTo>
                    <a:pt x="609" y="0"/>
                  </a:lnTo>
                  <a:lnTo>
                    <a:pt x="650" y="0"/>
                  </a:lnTo>
                  <a:lnTo>
                    <a:pt x="650" y="8"/>
                  </a:lnTo>
                  <a:lnTo>
                    <a:pt x="650" y="13"/>
                  </a:lnTo>
                  <a:lnTo>
                    <a:pt x="609" y="13"/>
                  </a:lnTo>
                  <a:lnTo>
                    <a:pt x="570" y="13"/>
                  </a:lnTo>
                  <a:lnTo>
                    <a:pt x="529" y="13"/>
                  </a:lnTo>
                  <a:lnTo>
                    <a:pt x="491" y="13"/>
                  </a:lnTo>
                  <a:lnTo>
                    <a:pt x="450" y="13"/>
                  </a:lnTo>
                  <a:lnTo>
                    <a:pt x="409" y="13"/>
                  </a:lnTo>
                  <a:lnTo>
                    <a:pt x="368" y="13"/>
                  </a:lnTo>
                  <a:lnTo>
                    <a:pt x="330" y="13"/>
                  </a:lnTo>
                  <a:lnTo>
                    <a:pt x="289" y="13"/>
                  </a:lnTo>
                  <a:lnTo>
                    <a:pt x="248" y="13"/>
                  </a:lnTo>
                  <a:lnTo>
                    <a:pt x="208" y="13"/>
                  </a:lnTo>
                  <a:lnTo>
                    <a:pt x="167" y="13"/>
                  </a:lnTo>
                  <a:lnTo>
                    <a:pt x="124" y="13"/>
                  </a:lnTo>
                  <a:lnTo>
                    <a:pt x="83" y="13"/>
                  </a:lnTo>
                  <a:lnTo>
                    <a:pt x="41" y="1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664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6" name="Freeform 391"/>
            <p:cNvSpPr>
              <a:spLocks/>
            </p:cNvSpPr>
            <p:nvPr/>
          </p:nvSpPr>
          <p:spPr bwMode="auto">
            <a:xfrm>
              <a:off x="3262313" y="915070"/>
              <a:ext cx="11113" cy="766763"/>
            </a:xfrm>
            <a:custGeom>
              <a:avLst/>
              <a:gdLst>
                <a:gd name="T0" fmla="*/ 0 w 13"/>
                <a:gd name="T1" fmla="*/ 0 h 965"/>
                <a:gd name="T2" fmla="*/ 6 w 13"/>
                <a:gd name="T3" fmla="*/ 0 h 965"/>
                <a:gd name="T4" fmla="*/ 13 w 13"/>
                <a:gd name="T5" fmla="*/ 0 h 965"/>
                <a:gd name="T6" fmla="*/ 13 w 13"/>
                <a:gd name="T7" fmla="*/ 58 h 965"/>
                <a:gd name="T8" fmla="*/ 13 w 13"/>
                <a:gd name="T9" fmla="*/ 118 h 965"/>
                <a:gd name="T10" fmla="*/ 13 w 13"/>
                <a:gd name="T11" fmla="*/ 178 h 965"/>
                <a:gd name="T12" fmla="*/ 13 w 13"/>
                <a:gd name="T13" fmla="*/ 238 h 965"/>
                <a:gd name="T14" fmla="*/ 13 w 13"/>
                <a:gd name="T15" fmla="*/ 296 h 965"/>
                <a:gd name="T16" fmla="*/ 13 w 13"/>
                <a:gd name="T17" fmla="*/ 356 h 965"/>
                <a:gd name="T18" fmla="*/ 13 w 13"/>
                <a:gd name="T19" fmla="*/ 416 h 965"/>
                <a:gd name="T20" fmla="*/ 13 w 13"/>
                <a:gd name="T21" fmla="*/ 479 h 965"/>
                <a:gd name="T22" fmla="*/ 13 w 13"/>
                <a:gd name="T23" fmla="*/ 537 h 965"/>
                <a:gd name="T24" fmla="*/ 13 w 13"/>
                <a:gd name="T25" fmla="*/ 599 h 965"/>
                <a:gd name="T26" fmla="*/ 13 w 13"/>
                <a:gd name="T27" fmla="*/ 659 h 965"/>
                <a:gd name="T28" fmla="*/ 13 w 13"/>
                <a:gd name="T29" fmla="*/ 721 h 965"/>
                <a:gd name="T30" fmla="*/ 13 w 13"/>
                <a:gd name="T31" fmla="*/ 781 h 965"/>
                <a:gd name="T32" fmla="*/ 13 w 13"/>
                <a:gd name="T33" fmla="*/ 843 h 965"/>
                <a:gd name="T34" fmla="*/ 13 w 13"/>
                <a:gd name="T35" fmla="*/ 903 h 965"/>
                <a:gd name="T36" fmla="*/ 13 w 13"/>
                <a:gd name="T37" fmla="*/ 965 h 965"/>
                <a:gd name="T38" fmla="*/ 8 w 13"/>
                <a:gd name="T39" fmla="*/ 965 h 965"/>
                <a:gd name="T40" fmla="*/ 2 w 13"/>
                <a:gd name="T41" fmla="*/ 965 h 965"/>
                <a:gd name="T42" fmla="*/ 2 w 13"/>
                <a:gd name="T43" fmla="*/ 903 h 965"/>
                <a:gd name="T44" fmla="*/ 2 w 13"/>
                <a:gd name="T45" fmla="*/ 843 h 965"/>
                <a:gd name="T46" fmla="*/ 2 w 13"/>
                <a:gd name="T47" fmla="*/ 781 h 965"/>
                <a:gd name="T48" fmla="*/ 2 w 13"/>
                <a:gd name="T49" fmla="*/ 721 h 965"/>
                <a:gd name="T50" fmla="*/ 2 w 13"/>
                <a:gd name="T51" fmla="*/ 659 h 965"/>
                <a:gd name="T52" fmla="*/ 2 w 13"/>
                <a:gd name="T53" fmla="*/ 599 h 965"/>
                <a:gd name="T54" fmla="*/ 2 w 13"/>
                <a:gd name="T55" fmla="*/ 537 h 965"/>
                <a:gd name="T56" fmla="*/ 2 w 13"/>
                <a:gd name="T57" fmla="*/ 479 h 965"/>
                <a:gd name="T58" fmla="*/ 0 w 13"/>
                <a:gd name="T59" fmla="*/ 416 h 965"/>
                <a:gd name="T60" fmla="*/ 0 w 13"/>
                <a:gd name="T61" fmla="*/ 356 h 965"/>
                <a:gd name="T62" fmla="*/ 0 w 13"/>
                <a:gd name="T63" fmla="*/ 296 h 965"/>
                <a:gd name="T64" fmla="*/ 0 w 13"/>
                <a:gd name="T65" fmla="*/ 238 h 965"/>
                <a:gd name="T66" fmla="*/ 0 w 13"/>
                <a:gd name="T67" fmla="*/ 178 h 965"/>
                <a:gd name="T68" fmla="*/ 0 w 13"/>
                <a:gd name="T69" fmla="*/ 118 h 965"/>
                <a:gd name="T70" fmla="*/ 0 w 13"/>
                <a:gd name="T71" fmla="*/ 58 h 965"/>
                <a:gd name="T72" fmla="*/ 0 w 13"/>
                <a:gd name="T73" fmla="*/ 0 h 96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3"/>
                <a:gd name="T112" fmla="*/ 0 h 965"/>
                <a:gd name="T113" fmla="*/ 13 w 13"/>
                <a:gd name="T114" fmla="*/ 965 h 96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3" h="965">
                  <a:moveTo>
                    <a:pt x="0" y="0"/>
                  </a:moveTo>
                  <a:lnTo>
                    <a:pt x="6" y="0"/>
                  </a:lnTo>
                  <a:lnTo>
                    <a:pt x="13" y="0"/>
                  </a:lnTo>
                  <a:lnTo>
                    <a:pt x="13" y="58"/>
                  </a:lnTo>
                  <a:lnTo>
                    <a:pt x="13" y="118"/>
                  </a:lnTo>
                  <a:lnTo>
                    <a:pt x="13" y="178"/>
                  </a:lnTo>
                  <a:lnTo>
                    <a:pt x="13" y="238"/>
                  </a:lnTo>
                  <a:lnTo>
                    <a:pt x="13" y="296"/>
                  </a:lnTo>
                  <a:lnTo>
                    <a:pt x="13" y="356"/>
                  </a:lnTo>
                  <a:lnTo>
                    <a:pt x="13" y="416"/>
                  </a:lnTo>
                  <a:lnTo>
                    <a:pt x="13" y="479"/>
                  </a:lnTo>
                  <a:lnTo>
                    <a:pt x="13" y="537"/>
                  </a:lnTo>
                  <a:lnTo>
                    <a:pt x="13" y="599"/>
                  </a:lnTo>
                  <a:lnTo>
                    <a:pt x="13" y="659"/>
                  </a:lnTo>
                  <a:lnTo>
                    <a:pt x="13" y="721"/>
                  </a:lnTo>
                  <a:lnTo>
                    <a:pt x="13" y="781"/>
                  </a:lnTo>
                  <a:lnTo>
                    <a:pt x="13" y="843"/>
                  </a:lnTo>
                  <a:lnTo>
                    <a:pt x="13" y="903"/>
                  </a:lnTo>
                  <a:lnTo>
                    <a:pt x="13" y="965"/>
                  </a:lnTo>
                  <a:lnTo>
                    <a:pt x="8" y="965"/>
                  </a:lnTo>
                  <a:lnTo>
                    <a:pt x="2" y="965"/>
                  </a:lnTo>
                  <a:lnTo>
                    <a:pt x="2" y="903"/>
                  </a:lnTo>
                  <a:lnTo>
                    <a:pt x="2" y="843"/>
                  </a:lnTo>
                  <a:lnTo>
                    <a:pt x="2" y="781"/>
                  </a:lnTo>
                  <a:lnTo>
                    <a:pt x="2" y="721"/>
                  </a:lnTo>
                  <a:lnTo>
                    <a:pt x="2" y="659"/>
                  </a:lnTo>
                  <a:lnTo>
                    <a:pt x="2" y="599"/>
                  </a:lnTo>
                  <a:lnTo>
                    <a:pt x="2" y="537"/>
                  </a:lnTo>
                  <a:lnTo>
                    <a:pt x="2" y="479"/>
                  </a:lnTo>
                  <a:lnTo>
                    <a:pt x="0" y="416"/>
                  </a:lnTo>
                  <a:lnTo>
                    <a:pt x="0" y="356"/>
                  </a:lnTo>
                  <a:lnTo>
                    <a:pt x="0" y="296"/>
                  </a:lnTo>
                  <a:lnTo>
                    <a:pt x="0" y="238"/>
                  </a:lnTo>
                  <a:lnTo>
                    <a:pt x="0" y="178"/>
                  </a:lnTo>
                  <a:lnTo>
                    <a:pt x="0" y="118"/>
                  </a:lnTo>
                  <a:lnTo>
                    <a:pt x="0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B8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7" name="Freeform 392"/>
            <p:cNvSpPr>
              <a:spLocks/>
            </p:cNvSpPr>
            <p:nvPr/>
          </p:nvSpPr>
          <p:spPr bwMode="auto">
            <a:xfrm>
              <a:off x="3313113" y="915070"/>
              <a:ext cx="76200" cy="766763"/>
            </a:xfrm>
            <a:custGeom>
              <a:avLst/>
              <a:gdLst>
                <a:gd name="T0" fmla="*/ 0 w 95"/>
                <a:gd name="T1" fmla="*/ 0 h 965"/>
                <a:gd name="T2" fmla="*/ 9 w 95"/>
                <a:gd name="T3" fmla="*/ 0 h 965"/>
                <a:gd name="T4" fmla="*/ 21 w 95"/>
                <a:gd name="T5" fmla="*/ 2 h 965"/>
                <a:gd name="T6" fmla="*/ 33 w 95"/>
                <a:gd name="T7" fmla="*/ 2 h 965"/>
                <a:gd name="T8" fmla="*/ 44 w 95"/>
                <a:gd name="T9" fmla="*/ 4 h 965"/>
                <a:gd name="T10" fmla="*/ 56 w 95"/>
                <a:gd name="T11" fmla="*/ 4 h 965"/>
                <a:gd name="T12" fmla="*/ 68 w 95"/>
                <a:gd name="T13" fmla="*/ 4 h 965"/>
                <a:gd name="T14" fmla="*/ 79 w 95"/>
                <a:gd name="T15" fmla="*/ 4 h 965"/>
                <a:gd name="T16" fmla="*/ 91 w 95"/>
                <a:gd name="T17" fmla="*/ 6 h 965"/>
                <a:gd name="T18" fmla="*/ 91 w 95"/>
                <a:gd name="T19" fmla="*/ 64 h 965"/>
                <a:gd name="T20" fmla="*/ 91 w 95"/>
                <a:gd name="T21" fmla="*/ 124 h 965"/>
                <a:gd name="T22" fmla="*/ 91 w 95"/>
                <a:gd name="T23" fmla="*/ 182 h 965"/>
                <a:gd name="T24" fmla="*/ 91 w 95"/>
                <a:gd name="T25" fmla="*/ 242 h 965"/>
                <a:gd name="T26" fmla="*/ 91 w 95"/>
                <a:gd name="T27" fmla="*/ 300 h 965"/>
                <a:gd name="T28" fmla="*/ 91 w 95"/>
                <a:gd name="T29" fmla="*/ 360 h 965"/>
                <a:gd name="T30" fmla="*/ 91 w 95"/>
                <a:gd name="T31" fmla="*/ 420 h 965"/>
                <a:gd name="T32" fmla="*/ 91 w 95"/>
                <a:gd name="T33" fmla="*/ 482 h 965"/>
                <a:gd name="T34" fmla="*/ 91 w 95"/>
                <a:gd name="T35" fmla="*/ 541 h 965"/>
                <a:gd name="T36" fmla="*/ 91 w 95"/>
                <a:gd name="T37" fmla="*/ 603 h 965"/>
                <a:gd name="T38" fmla="*/ 91 w 95"/>
                <a:gd name="T39" fmla="*/ 661 h 965"/>
                <a:gd name="T40" fmla="*/ 93 w 95"/>
                <a:gd name="T41" fmla="*/ 723 h 965"/>
                <a:gd name="T42" fmla="*/ 93 w 95"/>
                <a:gd name="T43" fmla="*/ 783 h 965"/>
                <a:gd name="T44" fmla="*/ 93 w 95"/>
                <a:gd name="T45" fmla="*/ 843 h 965"/>
                <a:gd name="T46" fmla="*/ 93 w 95"/>
                <a:gd name="T47" fmla="*/ 903 h 965"/>
                <a:gd name="T48" fmla="*/ 95 w 95"/>
                <a:gd name="T49" fmla="*/ 965 h 965"/>
                <a:gd name="T50" fmla="*/ 81 w 95"/>
                <a:gd name="T51" fmla="*/ 965 h 965"/>
                <a:gd name="T52" fmla="*/ 70 w 95"/>
                <a:gd name="T53" fmla="*/ 965 h 965"/>
                <a:gd name="T54" fmla="*/ 58 w 95"/>
                <a:gd name="T55" fmla="*/ 965 h 965"/>
                <a:gd name="T56" fmla="*/ 46 w 95"/>
                <a:gd name="T57" fmla="*/ 965 h 965"/>
                <a:gd name="T58" fmla="*/ 35 w 95"/>
                <a:gd name="T59" fmla="*/ 965 h 965"/>
                <a:gd name="T60" fmla="*/ 23 w 95"/>
                <a:gd name="T61" fmla="*/ 965 h 965"/>
                <a:gd name="T62" fmla="*/ 11 w 95"/>
                <a:gd name="T63" fmla="*/ 965 h 965"/>
                <a:gd name="T64" fmla="*/ 0 w 95"/>
                <a:gd name="T65" fmla="*/ 965 h 965"/>
                <a:gd name="T66" fmla="*/ 0 w 95"/>
                <a:gd name="T67" fmla="*/ 903 h 965"/>
                <a:gd name="T68" fmla="*/ 0 w 95"/>
                <a:gd name="T69" fmla="*/ 843 h 965"/>
                <a:gd name="T70" fmla="*/ 0 w 95"/>
                <a:gd name="T71" fmla="*/ 781 h 965"/>
                <a:gd name="T72" fmla="*/ 0 w 95"/>
                <a:gd name="T73" fmla="*/ 721 h 965"/>
                <a:gd name="T74" fmla="*/ 0 w 95"/>
                <a:gd name="T75" fmla="*/ 659 h 965"/>
                <a:gd name="T76" fmla="*/ 0 w 95"/>
                <a:gd name="T77" fmla="*/ 599 h 965"/>
                <a:gd name="T78" fmla="*/ 0 w 95"/>
                <a:gd name="T79" fmla="*/ 537 h 965"/>
                <a:gd name="T80" fmla="*/ 0 w 95"/>
                <a:gd name="T81" fmla="*/ 479 h 965"/>
                <a:gd name="T82" fmla="*/ 0 w 95"/>
                <a:gd name="T83" fmla="*/ 416 h 965"/>
                <a:gd name="T84" fmla="*/ 0 w 95"/>
                <a:gd name="T85" fmla="*/ 358 h 965"/>
                <a:gd name="T86" fmla="*/ 0 w 95"/>
                <a:gd name="T87" fmla="*/ 296 h 965"/>
                <a:gd name="T88" fmla="*/ 0 w 95"/>
                <a:gd name="T89" fmla="*/ 238 h 965"/>
                <a:gd name="T90" fmla="*/ 0 w 95"/>
                <a:gd name="T91" fmla="*/ 178 h 965"/>
                <a:gd name="T92" fmla="*/ 0 w 95"/>
                <a:gd name="T93" fmla="*/ 118 h 965"/>
                <a:gd name="T94" fmla="*/ 0 w 95"/>
                <a:gd name="T95" fmla="*/ 58 h 965"/>
                <a:gd name="T96" fmla="*/ 0 w 95"/>
                <a:gd name="T97" fmla="*/ 0 h 96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5"/>
                <a:gd name="T148" fmla="*/ 0 h 965"/>
                <a:gd name="T149" fmla="*/ 95 w 95"/>
                <a:gd name="T150" fmla="*/ 965 h 96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5" h="965">
                  <a:moveTo>
                    <a:pt x="0" y="0"/>
                  </a:moveTo>
                  <a:lnTo>
                    <a:pt x="9" y="0"/>
                  </a:lnTo>
                  <a:lnTo>
                    <a:pt x="21" y="2"/>
                  </a:lnTo>
                  <a:lnTo>
                    <a:pt x="33" y="2"/>
                  </a:lnTo>
                  <a:lnTo>
                    <a:pt x="44" y="4"/>
                  </a:lnTo>
                  <a:lnTo>
                    <a:pt x="56" y="4"/>
                  </a:lnTo>
                  <a:lnTo>
                    <a:pt x="68" y="4"/>
                  </a:lnTo>
                  <a:lnTo>
                    <a:pt x="79" y="4"/>
                  </a:lnTo>
                  <a:lnTo>
                    <a:pt x="91" y="6"/>
                  </a:lnTo>
                  <a:lnTo>
                    <a:pt x="91" y="64"/>
                  </a:lnTo>
                  <a:lnTo>
                    <a:pt x="91" y="124"/>
                  </a:lnTo>
                  <a:lnTo>
                    <a:pt x="91" y="182"/>
                  </a:lnTo>
                  <a:lnTo>
                    <a:pt x="91" y="242"/>
                  </a:lnTo>
                  <a:lnTo>
                    <a:pt x="91" y="300"/>
                  </a:lnTo>
                  <a:lnTo>
                    <a:pt x="91" y="360"/>
                  </a:lnTo>
                  <a:lnTo>
                    <a:pt x="91" y="420"/>
                  </a:lnTo>
                  <a:lnTo>
                    <a:pt x="91" y="482"/>
                  </a:lnTo>
                  <a:lnTo>
                    <a:pt x="91" y="541"/>
                  </a:lnTo>
                  <a:lnTo>
                    <a:pt x="91" y="603"/>
                  </a:lnTo>
                  <a:lnTo>
                    <a:pt x="91" y="661"/>
                  </a:lnTo>
                  <a:lnTo>
                    <a:pt x="93" y="723"/>
                  </a:lnTo>
                  <a:lnTo>
                    <a:pt x="93" y="783"/>
                  </a:lnTo>
                  <a:lnTo>
                    <a:pt x="93" y="843"/>
                  </a:lnTo>
                  <a:lnTo>
                    <a:pt x="93" y="903"/>
                  </a:lnTo>
                  <a:lnTo>
                    <a:pt x="95" y="965"/>
                  </a:lnTo>
                  <a:lnTo>
                    <a:pt x="81" y="965"/>
                  </a:lnTo>
                  <a:lnTo>
                    <a:pt x="70" y="965"/>
                  </a:lnTo>
                  <a:lnTo>
                    <a:pt x="58" y="965"/>
                  </a:lnTo>
                  <a:lnTo>
                    <a:pt x="46" y="965"/>
                  </a:lnTo>
                  <a:lnTo>
                    <a:pt x="35" y="965"/>
                  </a:lnTo>
                  <a:lnTo>
                    <a:pt x="23" y="965"/>
                  </a:lnTo>
                  <a:lnTo>
                    <a:pt x="11" y="965"/>
                  </a:lnTo>
                  <a:lnTo>
                    <a:pt x="0" y="965"/>
                  </a:lnTo>
                  <a:lnTo>
                    <a:pt x="0" y="903"/>
                  </a:lnTo>
                  <a:lnTo>
                    <a:pt x="0" y="843"/>
                  </a:lnTo>
                  <a:lnTo>
                    <a:pt x="0" y="781"/>
                  </a:lnTo>
                  <a:lnTo>
                    <a:pt x="0" y="721"/>
                  </a:lnTo>
                  <a:lnTo>
                    <a:pt x="0" y="659"/>
                  </a:lnTo>
                  <a:lnTo>
                    <a:pt x="0" y="599"/>
                  </a:lnTo>
                  <a:lnTo>
                    <a:pt x="0" y="537"/>
                  </a:lnTo>
                  <a:lnTo>
                    <a:pt x="0" y="479"/>
                  </a:lnTo>
                  <a:lnTo>
                    <a:pt x="0" y="416"/>
                  </a:lnTo>
                  <a:lnTo>
                    <a:pt x="0" y="358"/>
                  </a:lnTo>
                  <a:lnTo>
                    <a:pt x="0" y="296"/>
                  </a:lnTo>
                  <a:lnTo>
                    <a:pt x="0" y="238"/>
                  </a:lnTo>
                  <a:lnTo>
                    <a:pt x="0" y="178"/>
                  </a:lnTo>
                  <a:lnTo>
                    <a:pt x="0" y="118"/>
                  </a:lnTo>
                  <a:lnTo>
                    <a:pt x="0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B8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8" name="Freeform 393"/>
            <p:cNvSpPr>
              <a:spLocks/>
            </p:cNvSpPr>
            <p:nvPr/>
          </p:nvSpPr>
          <p:spPr bwMode="auto">
            <a:xfrm>
              <a:off x="3424238" y="921420"/>
              <a:ext cx="14288" cy="760413"/>
            </a:xfrm>
            <a:custGeom>
              <a:avLst/>
              <a:gdLst>
                <a:gd name="T0" fmla="*/ 0 w 18"/>
                <a:gd name="T1" fmla="*/ 0 h 958"/>
                <a:gd name="T2" fmla="*/ 6 w 18"/>
                <a:gd name="T3" fmla="*/ 0 h 958"/>
                <a:gd name="T4" fmla="*/ 12 w 18"/>
                <a:gd name="T5" fmla="*/ 0 h 958"/>
                <a:gd name="T6" fmla="*/ 12 w 18"/>
                <a:gd name="T7" fmla="*/ 59 h 958"/>
                <a:gd name="T8" fmla="*/ 12 w 18"/>
                <a:gd name="T9" fmla="*/ 117 h 958"/>
                <a:gd name="T10" fmla="*/ 12 w 18"/>
                <a:gd name="T11" fmla="*/ 177 h 958"/>
                <a:gd name="T12" fmla="*/ 14 w 18"/>
                <a:gd name="T13" fmla="*/ 237 h 958"/>
                <a:gd name="T14" fmla="*/ 14 w 18"/>
                <a:gd name="T15" fmla="*/ 295 h 958"/>
                <a:gd name="T16" fmla="*/ 14 w 18"/>
                <a:gd name="T17" fmla="*/ 355 h 958"/>
                <a:gd name="T18" fmla="*/ 16 w 18"/>
                <a:gd name="T19" fmla="*/ 415 h 958"/>
                <a:gd name="T20" fmla="*/ 18 w 18"/>
                <a:gd name="T21" fmla="*/ 475 h 958"/>
                <a:gd name="T22" fmla="*/ 18 w 18"/>
                <a:gd name="T23" fmla="*/ 534 h 958"/>
                <a:gd name="T24" fmla="*/ 18 w 18"/>
                <a:gd name="T25" fmla="*/ 596 h 958"/>
                <a:gd name="T26" fmla="*/ 18 w 18"/>
                <a:gd name="T27" fmla="*/ 654 h 958"/>
                <a:gd name="T28" fmla="*/ 18 w 18"/>
                <a:gd name="T29" fmla="*/ 716 h 958"/>
                <a:gd name="T30" fmla="*/ 18 w 18"/>
                <a:gd name="T31" fmla="*/ 776 h 958"/>
                <a:gd name="T32" fmla="*/ 18 w 18"/>
                <a:gd name="T33" fmla="*/ 836 h 958"/>
                <a:gd name="T34" fmla="*/ 18 w 18"/>
                <a:gd name="T35" fmla="*/ 896 h 958"/>
                <a:gd name="T36" fmla="*/ 18 w 18"/>
                <a:gd name="T37" fmla="*/ 958 h 958"/>
                <a:gd name="T38" fmla="*/ 10 w 18"/>
                <a:gd name="T39" fmla="*/ 958 h 958"/>
                <a:gd name="T40" fmla="*/ 6 w 18"/>
                <a:gd name="T41" fmla="*/ 958 h 958"/>
                <a:gd name="T42" fmla="*/ 4 w 18"/>
                <a:gd name="T43" fmla="*/ 896 h 958"/>
                <a:gd name="T44" fmla="*/ 4 w 18"/>
                <a:gd name="T45" fmla="*/ 836 h 958"/>
                <a:gd name="T46" fmla="*/ 4 w 18"/>
                <a:gd name="T47" fmla="*/ 776 h 958"/>
                <a:gd name="T48" fmla="*/ 4 w 18"/>
                <a:gd name="T49" fmla="*/ 716 h 958"/>
                <a:gd name="T50" fmla="*/ 4 w 18"/>
                <a:gd name="T51" fmla="*/ 654 h 958"/>
                <a:gd name="T52" fmla="*/ 4 w 18"/>
                <a:gd name="T53" fmla="*/ 596 h 958"/>
                <a:gd name="T54" fmla="*/ 4 w 18"/>
                <a:gd name="T55" fmla="*/ 534 h 958"/>
                <a:gd name="T56" fmla="*/ 4 w 18"/>
                <a:gd name="T57" fmla="*/ 475 h 958"/>
                <a:gd name="T58" fmla="*/ 2 w 18"/>
                <a:gd name="T59" fmla="*/ 415 h 958"/>
                <a:gd name="T60" fmla="*/ 2 w 18"/>
                <a:gd name="T61" fmla="*/ 355 h 958"/>
                <a:gd name="T62" fmla="*/ 2 w 18"/>
                <a:gd name="T63" fmla="*/ 295 h 958"/>
                <a:gd name="T64" fmla="*/ 2 w 18"/>
                <a:gd name="T65" fmla="*/ 237 h 958"/>
                <a:gd name="T66" fmla="*/ 0 w 18"/>
                <a:gd name="T67" fmla="*/ 177 h 958"/>
                <a:gd name="T68" fmla="*/ 0 w 18"/>
                <a:gd name="T69" fmla="*/ 117 h 958"/>
                <a:gd name="T70" fmla="*/ 0 w 18"/>
                <a:gd name="T71" fmla="*/ 59 h 958"/>
                <a:gd name="T72" fmla="*/ 0 w 18"/>
                <a:gd name="T73" fmla="*/ 0 h 9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"/>
                <a:gd name="T112" fmla="*/ 0 h 958"/>
                <a:gd name="T113" fmla="*/ 18 w 18"/>
                <a:gd name="T114" fmla="*/ 958 h 95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" h="958">
                  <a:moveTo>
                    <a:pt x="0" y="0"/>
                  </a:moveTo>
                  <a:lnTo>
                    <a:pt x="6" y="0"/>
                  </a:lnTo>
                  <a:lnTo>
                    <a:pt x="12" y="0"/>
                  </a:lnTo>
                  <a:lnTo>
                    <a:pt x="12" y="59"/>
                  </a:lnTo>
                  <a:lnTo>
                    <a:pt x="12" y="117"/>
                  </a:lnTo>
                  <a:lnTo>
                    <a:pt x="12" y="177"/>
                  </a:lnTo>
                  <a:lnTo>
                    <a:pt x="14" y="237"/>
                  </a:lnTo>
                  <a:lnTo>
                    <a:pt x="14" y="295"/>
                  </a:lnTo>
                  <a:lnTo>
                    <a:pt x="14" y="355"/>
                  </a:lnTo>
                  <a:lnTo>
                    <a:pt x="16" y="415"/>
                  </a:lnTo>
                  <a:lnTo>
                    <a:pt x="18" y="475"/>
                  </a:lnTo>
                  <a:lnTo>
                    <a:pt x="18" y="534"/>
                  </a:lnTo>
                  <a:lnTo>
                    <a:pt x="18" y="596"/>
                  </a:lnTo>
                  <a:lnTo>
                    <a:pt x="18" y="654"/>
                  </a:lnTo>
                  <a:lnTo>
                    <a:pt x="18" y="716"/>
                  </a:lnTo>
                  <a:lnTo>
                    <a:pt x="18" y="776"/>
                  </a:lnTo>
                  <a:lnTo>
                    <a:pt x="18" y="836"/>
                  </a:lnTo>
                  <a:lnTo>
                    <a:pt x="18" y="896"/>
                  </a:lnTo>
                  <a:lnTo>
                    <a:pt x="18" y="958"/>
                  </a:lnTo>
                  <a:lnTo>
                    <a:pt x="10" y="958"/>
                  </a:lnTo>
                  <a:lnTo>
                    <a:pt x="6" y="958"/>
                  </a:lnTo>
                  <a:lnTo>
                    <a:pt x="4" y="896"/>
                  </a:lnTo>
                  <a:lnTo>
                    <a:pt x="4" y="836"/>
                  </a:lnTo>
                  <a:lnTo>
                    <a:pt x="4" y="776"/>
                  </a:lnTo>
                  <a:lnTo>
                    <a:pt x="4" y="716"/>
                  </a:lnTo>
                  <a:lnTo>
                    <a:pt x="4" y="654"/>
                  </a:lnTo>
                  <a:lnTo>
                    <a:pt x="4" y="596"/>
                  </a:lnTo>
                  <a:lnTo>
                    <a:pt x="4" y="534"/>
                  </a:lnTo>
                  <a:lnTo>
                    <a:pt x="4" y="475"/>
                  </a:lnTo>
                  <a:lnTo>
                    <a:pt x="2" y="415"/>
                  </a:lnTo>
                  <a:lnTo>
                    <a:pt x="2" y="355"/>
                  </a:lnTo>
                  <a:lnTo>
                    <a:pt x="2" y="295"/>
                  </a:lnTo>
                  <a:lnTo>
                    <a:pt x="2" y="237"/>
                  </a:lnTo>
                  <a:lnTo>
                    <a:pt x="0" y="177"/>
                  </a:lnTo>
                  <a:lnTo>
                    <a:pt x="0" y="117"/>
                  </a:lnTo>
                  <a:lnTo>
                    <a:pt x="0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B8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9" name="Freeform 394"/>
            <p:cNvSpPr>
              <a:spLocks/>
            </p:cNvSpPr>
            <p:nvPr/>
          </p:nvSpPr>
          <p:spPr bwMode="auto">
            <a:xfrm>
              <a:off x="3505201" y="924595"/>
              <a:ext cx="12700" cy="757238"/>
            </a:xfrm>
            <a:custGeom>
              <a:avLst/>
              <a:gdLst>
                <a:gd name="T0" fmla="*/ 0 w 18"/>
                <a:gd name="T1" fmla="*/ 0 h 954"/>
                <a:gd name="T2" fmla="*/ 6 w 18"/>
                <a:gd name="T3" fmla="*/ 0 h 954"/>
                <a:gd name="T4" fmla="*/ 14 w 18"/>
                <a:gd name="T5" fmla="*/ 0 h 954"/>
                <a:gd name="T6" fmla="*/ 14 w 18"/>
                <a:gd name="T7" fmla="*/ 59 h 954"/>
                <a:gd name="T8" fmla="*/ 14 w 18"/>
                <a:gd name="T9" fmla="*/ 119 h 954"/>
                <a:gd name="T10" fmla="*/ 14 w 18"/>
                <a:gd name="T11" fmla="*/ 177 h 954"/>
                <a:gd name="T12" fmla="*/ 14 w 18"/>
                <a:gd name="T13" fmla="*/ 237 h 954"/>
                <a:gd name="T14" fmla="*/ 14 w 18"/>
                <a:gd name="T15" fmla="*/ 295 h 954"/>
                <a:gd name="T16" fmla="*/ 14 w 18"/>
                <a:gd name="T17" fmla="*/ 353 h 954"/>
                <a:gd name="T18" fmla="*/ 14 w 18"/>
                <a:gd name="T19" fmla="*/ 413 h 954"/>
                <a:gd name="T20" fmla="*/ 16 w 18"/>
                <a:gd name="T21" fmla="*/ 473 h 954"/>
                <a:gd name="T22" fmla="*/ 16 w 18"/>
                <a:gd name="T23" fmla="*/ 531 h 954"/>
                <a:gd name="T24" fmla="*/ 16 w 18"/>
                <a:gd name="T25" fmla="*/ 592 h 954"/>
                <a:gd name="T26" fmla="*/ 16 w 18"/>
                <a:gd name="T27" fmla="*/ 652 h 954"/>
                <a:gd name="T28" fmla="*/ 16 w 18"/>
                <a:gd name="T29" fmla="*/ 712 h 954"/>
                <a:gd name="T30" fmla="*/ 16 w 18"/>
                <a:gd name="T31" fmla="*/ 772 h 954"/>
                <a:gd name="T32" fmla="*/ 16 w 18"/>
                <a:gd name="T33" fmla="*/ 832 h 954"/>
                <a:gd name="T34" fmla="*/ 16 w 18"/>
                <a:gd name="T35" fmla="*/ 892 h 954"/>
                <a:gd name="T36" fmla="*/ 18 w 18"/>
                <a:gd name="T37" fmla="*/ 954 h 954"/>
                <a:gd name="T38" fmla="*/ 14 w 18"/>
                <a:gd name="T39" fmla="*/ 954 h 954"/>
                <a:gd name="T40" fmla="*/ 8 w 18"/>
                <a:gd name="T41" fmla="*/ 954 h 954"/>
                <a:gd name="T42" fmla="*/ 6 w 18"/>
                <a:gd name="T43" fmla="*/ 892 h 954"/>
                <a:gd name="T44" fmla="*/ 4 w 18"/>
                <a:gd name="T45" fmla="*/ 832 h 954"/>
                <a:gd name="T46" fmla="*/ 4 w 18"/>
                <a:gd name="T47" fmla="*/ 772 h 954"/>
                <a:gd name="T48" fmla="*/ 4 w 18"/>
                <a:gd name="T49" fmla="*/ 712 h 954"/>
                <a:gd name="T50" fmla="*/ 4 w 18"/>
                <a:gd name="T51" fmla="*/ 652 h 954"/>
                <a:gd name="T52" fmla="*/ 4 w 18"/>
                <a:gd name="T53" fmla="*/ 592 h 954"/>
                <a:gd name="T54" fmla="*/ 4 w 18"/>
                <a:gd name="T55" fmla="*/ 531 h 954"/>
                <a:gd name="T56" fmla="*/ 4 w 18"/>
                <a:gd name="T57" fmla="*/ 473 h 954"/>
                <a:gd name="T58" fmla="*/ 2 w 18"/>
                <a:gd name="T59" fmla="*/ 413 h 954"/>
                <a:gd name="T60" fmla="*/ 2 w 18"/>
                <a:gd name="T61" fmla="*/ 353 h 954"/>
                <a:gd name="T62" fmla="*/ 2 w 18"/>
                <a:gd name="T63" fmla="*/ 293 h 954"/>
                <a:gd name="T64" fmla="*/ 2 w 18"/>
                <a:gd name="T65" fmla="*/ 235 h 954"/>
                <a:gd name="T66" fmla="*/ 0 w 18"/>
                <a:gd name="T67" fmla="*/ 175 h 954"/>
                <a:gd name="T68" fmla="*/ 0 w 18"/>
                <a:gd name="T69" fmla="*/ 117 h 954"/>
                <a:gd name="T70" fmla="*/ 0 w 18"/>
                <a:gd name="T71" fmla="*/ 59 h 954"/>
                <a:gd name="T72" fmla="*/ 0 w 18"/>
                <a:gd name="T73" fmla="*/ 0 h 95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"/>
                <a:gd name="T112" fmla="*/ 0 h 954"/>
                <a:gd name="T113" fmla="*/ 18 w 18"/>
                <a:gd name="T114" fmla="*/ 954 h 95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" h="954">
                  <a:moveTo>
                    <a:pt x="0" y="0"/>
                  </a:moveTo>
                  <a:lnTo>
                    <a:pt x="6" y="0"/>
                  </a:lnTo>
                  <a:lnTo>
                    <a:pt x="14" y="0"/>
                  </a:lnTo>
                  <a:lnTo>
                    <a:pt x="14" y="59"/>
                  </a:lnTo>
                  <a:lnTo>
                    <a:pt x="14" y="119"/>
                  </a:lnTo>
                  <a:lnTo>
                    <a:pt x="14" y="177"/>
                  </a:lnTo>
                  <a:lnTo>
                    <a:pt x="14" y="237"/>
                  </a:lnTo>
                  <a:lnTo>
                    <a:pt x="14" y="295"/>
                  </a:lnTo>
                  <a:lnTo>
                    <a:pt x="14" y="353"/>
                  </a:lnTo>
                  <a:lnTo>
                    <a:pt x="14" y="413"/>
                  </a:lnTo>
                  <a:lnTo>
                    <a:pt x="16" y="473"/>
                  </a:lnTo>
                  <a:lnTo>
                    <a:pt x="16" y="531"/>
                  </a:lnTo>
                  <a:lnTo>
                    <a:pt x="16" y="592"/>
                  </a:lnTo>
                  <a:lnTo>
                    <a:pt x="16" y="652"/>
                  </a:lnTo>
                  <a:lnTo>
                    <a:pt x="16" y="712"/>
                  </a:lnTo>
                  <a:lnTo>
                    <a:pt x="16" y="772"/>
                  </a:lnTo>
                  <a:lnTo>
                    <a:pt x="16" y="832"/>
                  </a:lnTo>
                  <a:lnTo>
                    <a:pt x="16" y="892"/>
                  </a:lnTo>
                  <a:lnTo>
                    <a:pt x="18" y="954"/>
                  </a:lnTo>
                  <a:lnTo>
                    <a:pt x="14" y="954"/>
                  </a:lnTo>
                  <a:lnTo>
                    <a:pt x="8" y="954"/>
                  </a:lnTo>
                  <a:lnTo>
                    <a:pt x="6" y="892"/>
                  </a:lnTo>
                  <a:lnTo>
                    <a:pt x="4" y="832"/>
                  </a:lnTo>
                  <a:lnTo>
                    <a:pt x="4" y="772"/>
                  </a:lnTo>
                  <a:lnTo>
                    <a:pt x="4" y="712"/>
                  </a:lnTo>
                  <a:lnTo>
                    <a:pt x="4" y="652"/>
                  </a:lnTo>
                  <a:lnTo>
                    <a:pt x="4" y="592"/>
                  </a:lnTo>
                  <a:lnTo>
                    <a:pt x="4" y="531"/>
                  </a:lnTo>
                  <a:lnTo>
                    <a:pt x="4" y="473"/>
                  </a:lnTo>
                  <a:lnTo>
                    <a:pt x="2" y="413"/>
                  </a:lnTo>
                  <a:lnTo>
                    <a:pt x="2" y="353"/>
                  </a:lnTo>
                  <a:lnTo>
                    <a:pt x="2" y="293"/>
                  </a:lnTo>
                  <a:lnTo>
                    <a:pt x="2" y="235"/>
                  </a:lnTo>
                  <a:lnTo>
                    <a:pt x="0" y="175"/>
                  </a:lnTo>
                  <a:lnTo>
                    <a:pt x="0" y="117"/>
                  </a:lnTo>
                  <a:lnTo>
                    <a:pt x="0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B8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30" name="Freeform 395"/>
            <p:cNvSpPr>
              <a:spLocks/>
            </p:cNvSpPr>
            <p:nvPr/>
          </p:nvSpPr>
          <p:spPr bwMode="auto">
            <a:xfrm>
              <a:off x="3557588" y="926182"/>
              <a:ext cx="69850" cy="755650"/>
            </a:xfrm>
            <a:custGeom>
              <a:avLst/>
              <a:gdLst>
                <a:gd name="T0" fmla="*/ 0 w 89"/>
                <a:gd name="T1" fmla="*/ 0 h 952"/>
                <a:gd name="T2" fmla="*/ 19 w 89"/>
                <a:gd name="T3" fmla="*/ 0 h 952"/>
                <a:gd name="T4" fmla="*/ 39 w 89"/>
                <a:gd name="T5" fmla="*/ 2 h 952"/>
                <a:gd name="T6" fmla="*/ 58 w 89"/>
                <a:gd name="T7" fmla="*/ 2 h 952"/>
                <a:gd name="T8" fmla="*/ 78 w 89"/>
                <a:gd name="T9" fmla="*/ 4 h 952"/>
                <a:gd name="T10" fmla="*/ 78 w 89"/>
                <a:gd name="T11" fmla="*/ 62 h 952"/>
                <a:gd name="T12" fmla="*/ 78 w 89"/>
                <a:gd name="T13" fmla="*/ 120 h 952"/>
                <a:gd name="T14" fmla="*/ 78 w 89"/>
                <a:gd name="T15" fmla="*/ 179 h 952"/>
                <a:gd name="T16" fmla="*/ 80 w 89"/>
                <a:gd name="T17" fmla="*/ 239 h 952"/>
                <a:gd name="T18" fmla="*/ 80 w 89"/>
                <a:gd name="T19" fmla="*/ 297 h 952"/>
                <a:gd name="T20" fmla="*/ 81 w 89"/>
                <a:gd name="T21" fmla="*/ 355 h 952"/>
                <a:gd name="T22" fmla="*/ 81 w 89"/>
                <a:gd name="T23" fmla="*/ 413 h 952"/>
                <a:gd name="T24" fmla="*/ 83 w 89"/>
                <a:gd name="T25" fmla="*/ 473 h 952"/>
                <a:gd name="T26" fmla="*/ 83 w 89"/>
                <a:gd name="T27" fmla="*/ 531 h 952"/>
                <a:gd name="T28" fmla="*/ 83 w 89"/>
                <a:gd name="T29" fmla="*/ 592 h 952"/>
                <a:gd name="T30" fmla="*/ 83 w 89"/>
                <a:gd name="T31" fmla="*/ 652 h 952"/>
                <a:gd name="T32" fmla="*/ 85 w 89"/>
                <a:gd name="T33" fmla="*/ 712 h 952"/>
                <a:gd name="T34" fmla="*/ 85 w 89"/>
                <a:gd name="T35" fmla="*/ 770 h 952"/>
                <a:gd name="T36" fmla="*/ 87 w 89"/>
                <a:gd name="T37" fmla="*/ 830 h 952"/>
                <a:gd name="T38" fmla="*/ 87 w 89"/>
                <a:gd name="T39" fmla="*/ 890 h 952"/>
                <a:gd name="T40" fmla="*/ 89 w 89"/>
                <a:gd name="T41" fmla="*/ 952 h 952"/>
                <a:gd name="T42" fmla="*/ 68 w 89"/>
                <a:gd name="T43" fmla="*/ 952 h 952"/>
                <a:gd name="T44" fmla="*/ 49 w 89"/>
                <a:gd name="T45" fmla="*/ 952 h 952"/>
                <a:gd name="T46" fmla="*/ 27 w 89"/>
                <a:gd name="T47" fmla="*/ 952 h 952"/>
                <a:gd name="T48" fmla="*/ 8 w 89"/>
                <a:gd name="T49" fmla="*/ 952 h 952"/>
                <a:gd name="T50" fmla="*/ 6 w 89"/>
                <a:gd name="T51" fmla="*/ 890 h 952"/>
                <a:gd name="T52" fmla="*/ 6 w 89"/>
                <a:gd name="T53" fmla="*/ 830 h 952"/>
                <a:gd name="T54" fmla="*/ 6 w 89"/>
                <a:gd name="T55" fmla="*/ 770 h 952"/>
                <a:gd name="T56" fmla="*/ 6 w 89"/>
                <a:gd name="T57" fmla="*/ 710 h 952"/>
                <a:gd name="T58" fmla="*/ 4 w 89"/>
                <a:gd name="T59" fmla="*/ 650 h 952"/>
                <a:gd name="T60" fmla="*/ 4 w 89"/>
                <a:gd name="T61" fmla="*/ 590 h 952"/>
                <a:gd name="T62" fmla="*/ 4 w 89"/>
                <a:gd name="T63" fmla="*/ 529 h 952"/>
                <a:gd name="T64" fmla="*/ 4 w 89"/>
                <a:gd name="T65" fmla="*/ 471 h 952"/>
                <a:gd name="T66" fmla="*/ 2 w 89"/>
                <a:gd name="T67" fmla="*/ 411 h 952"/>
                <a:gd name="T68" fmla="*/ 2 w 89"/>
                <a:gd name="T69" fmla="*/ 353 h 952"/>
                <a:gd name="T70" fmla="*/ 2 w 89"/>
                <a:gd name="T71" fmla="*/ 293 h 952"/>
                <a:gd name="T72" fmla="*/ 2 w 89"/>
                <a:gd name="T73" fmla="*/ 235 h 952"/>
                <a:gd name="T74" fmla="*/ 0 w 89"/>
                <a:gd name="T75" fmla="*/ 175 h 952"/>
                <a:gd name="T76" fmla="*/ 0 w 89"/>
                <a:gd name="T77" fmla="*/ 117 h 952"/>
                <a:gd name="T78" fmla="*/ 0 w 89"/>
                <a:gd name="T79" fmla="*/ 58 h 952"/>
                <a:gd name="T80" fmla="*/ 0 w 89"/>
                <a:gd name="T81" fmla="*/ 0 h 95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9"/>
                <a:gd name="T124" fmla="*/ 0 h 952"/>
                <a:gd name="T125" fmla="*/ 89 w 89"/>
                <a:gd name="T126" fmla="*/ 952 h 95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9" h="952">
                  <a:moveTo>
                    <a:pt x="0" y="0"/>
                  </a:moveTo>
                  <a:lnTo>
                    <a:pt x="19" y="0"/>
                  </a:lnTo>
                  <a:lnTo>
                    <a:pt x="39" y="2"/>
                  </a:lnTo>
                  <a:lnTo>
                    <a:pt x="58" y="2"/>
                  </a:lnTo>
                  <a:lnTo>
                    <a:pt x="78" y="4"/>
                  </a:lnTo>
                  <a:lnTo>
                    <a:pt x="78" y="62"/>
                  </a:lnTo>
                  <a:lnTo>
                    <a:pt x="78" y="120"/>
                  </a:lnTo>
                  <a:lnTo>
                    <a:pt x="78" y="179"/>
                  </a:lnTo>
                  <a:lnTo>
                    <a:pt x="80" y="239"/>
                  </a:lnTo>
                  <a:lnTo>
                    <a:pt x="80" y="297"/>
                  </a:lnTo>
                  <a:lnTo>
                    <a:pt x="81" y="355"/>
                  </a:lnTo>
                  <a:lnTo>
                    <a:pt x="81" y="413"/>
                  </a:lnTo>
                  <a:lnTo>
                    <a:pt x="83" y="473"/>
                  </a:lnTo>
                  <a:lnTo>
                    <a:pt x="83" y="531"/>
                  </a:lnTo>
                  <a:lnTo>
                    <a:pt x="83" y="592"/>
                  </a:lnTo>
                  <a:lnTo>
                    <a:pt x="83" y="652"/>
                  </a:lnTo>
                  <a:lnTo>
                    <a:pt x="85" y="712"/>
                  </a:lnTo>
                  <a:lnTo>
                    <a:pt x="85" y="770"/>
                  </a:lnTo>
                  <a:lnTo>
                    <a:pt x="87" y="830"/>
                  </a:lnTo>
                  <a:lnTo>
                    <a:pt x="87" y="890"/>
                  </a:lnTo>
                  <a:lnTo>
                    <a:pt x="89" y="952"/>
                  </a:lnTo>
                  <a:lnTo>
                    <a:pt x="68" y="952"/>
                  </a:lnTo>
                  <a:lnTo>
                    <a:pt x="49" y="952"/>
                  </a:lnTo>
                  <a:lnTo>
                    <a:pt x="27" y="952"/>
                  </a:lnTo>
                  <a:lnTo>
                    <a:pt x="8" y="952"/>
                  </a:lnTo>
                  <a:lnTo>
                    <a:pt x="6" y="890"/>
                  </a:lnTo>
                  <a:lnTo>
                    <a:pt x="6" y="830"/>
                  </a:lnTo>
                  <a:lnTo>
                    <a:pt x="6" y="770"/>
                  </a:lnTo>
                  <a:lnTo>
                    <a:pt x="6" y="710"/>
                  </a:lnTo>
                  <a:lnTo>
                    <a:pt x="4" y="650"/>
                  </a:lnTo>
                  <a:lnTo>
                    <a:pt x="4" y="590"/>
                  </a:lnTo>
                  <a:lnTo>
                    <a:pt x="4" y="529"/>
                  </a:lnTo>
                  <a:lnTo>
                    <a:pt x="4" y="471"/>
                  </a:lnTo>
                  <a:lnTo>
                    <a:pt x="2" y="411"/>
                  </a:lnTo>
                  <a:lnTo>
                    <a:pt x="2" y="353"/>
                  </a:lnTo>
                  <a:lnTo>
                    <a:pt x="2" y="293"/>
                  </a:lnTo>
                  <a:lnTo>
                    <a:pt x="2" y="235"/>
                  </a:lnTo>
                  <a:lnTo>
                    <a:pt x="0" y="175"/>
                  </a:lnTo>
                  <a:lnTo>
                    <a:pt x="0" y="117"/>
                  </a:lnTo>
                  <a:lnTo>
                    <a:pt x="0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B8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31" name="Freeform 396"/>
            <p:cNvSpPr>
              <a:spLocks/>
            </p:cNvSpPr>
            <p:nvPr/>
          </p:nvSpPr>
          <p:spPr bwMode="auto">
            <a:xfrm>
              <a:off x="3660776" y="930945"/>
              <a:ext cx="20638" cy="750888"/>
            </a:xfrm>
            <a:custGeom>
              <a:avLst/>
              <a:gdLst>
                <a:gd name="T0" fmla="*/ 0 w 25"/>
                <a:gd name="T1" fmla="*/ 0 h 946"/>
                <a:gd name="T2" fmla="*/ 6 w 25"/>
                <a:gd name="T3" fmla="*/ 0 h 946"/>
                <a:gd name="T4" fmla="*/ 13 w 25"/>
                <a:gd name="T5" fmla="*/ 0 h 946"/>
                <a:gd name="T6" fmla="*/ 13 w 25"/>
                <a:gd name="T7" fmla="*/ 58 h 946"/>
                <a:gd name="T8" fmla="*/ 13 w 25"/>
                <a:gd name="T9" fmla="*/ 116 h 946"/>
                <a:gd name="T10" fmla="*/ 13 w 25"/>
                <a:gd name="T11" fmla="*/ 175 h 946"/>
                <a:gd name="T12" fmla="*/ 15 w 25"/>
                <a:gd name="T13" fmla="*/ 233 h 946"/>
                <a:gd name="T14" fmla="*/ 15 w 25"/>
                <a:gd name="T15" fmla="*/ 291 h 946"/>
                <a:gd name="T16" fmla="*/ 15 w 25"/>
                <a:gd name="T17" fmla="*/ 351 h 946"/>
                <a:gd name="T18" fmla="*/ 17 w 25"/>
                <a:gd name="T19" fmla="*/ 411 h 946"/>
                <a:gd name="T20" fmla="*/ 19 w 25"/>
                <a:gd name="T21" fmla="*/ 471 h 946"/>
                <a:gd name="T22" fmla="*/ 19 w 25"/>
                <a:gd name="T23" fmla="*/ 529 h 946"/>
                <a:gd name="T24" fmla="*/ 19 w 25"/>
                <a:gd name="T25" fmla="*/ 587 h 946"/>
                <a:gd name="T26" fmla="*/ 19 w 25"/>
                <a:gd name="T27" fmla="*/ 646 h 946"/>
                <a:gd name="T28" fmla="*/ 19 w 25"/>
                <a:gd name="T29" fmla="*/ 706 h 946"/>
                <a:gd name="T30" fmla="*/ 19 w 25"/>
                <a:gd name="T31" fmla="*/ 764 h 946"/>
                <a:gd name="T32" fmla="*/ 21 w 25"/>
                <a:gd name="T33" fmla="*/ 824 h 946"/>
                <a:gd name="T34" fmla="*/ 23 w 25"/>
                <a:gd name="T35" fmla="*/ 884 h 946"/>
                <a:gd name="T36" fmla="*/ 25 w 25"/>
                <a:gd name="T37" fmla="*/ 946 h 946"/>
                <a:gd name="T38" fmla="*/ 17 w 25"/>
                <a:gd name="T39" fmla="*/ 946 h 946"/>
                <a:gd name="T40" fmla="*/ 12 w 25"/>
                <a:gd name="T41" fmla="*/ 946 h 946"/>
                <a:gd name="T42" fmla="*/ 10 w 25"/>
                <a:gd name="T43" fmla="*/ 884 h 946"/>
                <a:gd name="T44" fmla="*/ 8 w 25"/>
                <a:gd name="T45" fmla="*/ 824 h 946"/>
                <a:gd name="T46" fmla="*/ 8 w 25"/>
                <a:gd name="T47" fmla="*/ 764 h 946"/>
                <a:gd name="T48" fmla="*/ 8 w 25"/>
                <a:gd name="T49" fmla="*/ 706 h 946"/>
                <a:gd name="T50" fmla="*/ 6 w 25"/>
                <a:gd name="T51" fmla="*/ 646 h 946"/>
                <a:gd name="T52" fmla="*/ 6 w 25"/>
                <a:gd name="T53" fmla="*/ 586 h 946"/>
                <a:gd name="T54" fmla="*/ 6 w 25"/>
                <a:gd name="T55" fmla="*/ 525 h 946"/>
                <a:gd name="T56" fmla="*/ 6 w 25"/>
                <a:gd name="T57" fmla="*/ 467 h 946"/>
                <a:gd name="T58" fmla="*/ 4 w 25"/>
                <a:gd name="T59" fmla="*/ 407 h 946"/>
                <a:gd name="T60" fmla="*/ 4 w 25"/>
                <a:gd name="T61" fmla="*/ 349 h 946"/>
                <a:gd name="T62" fmla="*/ 2 w 25"/>
                <a:gd name="T63" fmla="*/ 291 h 946"/>
                <a:gd name="T64" fmla="*/ 2 w 25"/>
                <a:gd name="T65" fmla="*/ 233 h 946"/>
                <a:gd name="T66" fmla="*/ 0 w 25"/>
                <a:gd name="T67" fmla="*/ 175 h 946"/>
                <a:gd name="T68" fmla="*/ 0 w 25"/>
                <a:gd name="T69" fmla="*/ 116 h 946"/>
                <a:gd name="T70" fmla="*/ 0 w 25"/>
                <a:gd name="T71" fmla="*/ 58 h 946"/>
                <a:gd name="T72" fmla="*/ 0 w 25"/>
                <a:gd name="T73" fmla="*/ 0 h 94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5"/>
                <a:gd name="T112" fmla="*/ 0 h 946"/>
                <a:gd name="T113" fmla="*/ 25 w 25"/>
                <a:gd name="T114" fmla="*/ 946 h 94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5" h="946">
                  <a:moveTo>
                    <a:pt x="0" y="0"/>
                  </a:moveTo>
                  <a:lnTo>
                    <a:pt x="6" y="0"/>
                  </a:lnTo>
                  <a:lnTo>
                    <a:pt x="13" y="0"/>
                  </a:lnTo>
                  <a:lnTo>
                    <a:pt x="13" y="58"/>
                  </a:lnTo>
                  <a:lnTo>
                    <a:pt x="13" y="116"/>
                  </a:lnTo>
                  <a:lnTo>
                    <a:pt x="13" y="175"/>
                  </a:lnTo>
                  <a:lnTo>
                    <a:pt x="15" y="233"/>
                  </a:lnTo>
                  <a:lnTo>
                    <a:pt x="15" y="291"/>
                  </a:lnTo>
                  <a:lnTo>
                    <a:pt x="15" y="351"/>
                  </a:lnTo>
                  <a:lnTo>
                    <a:pt x="17" y="411"/>
                  </a:lnTo>
                  <a:lnTo>
                    <a:pt x="19" y="471"/>
                  </a:lnTo>
                  <a:lnTo>
                    <a:pt x="19" y="529"/>
                  </a:lnTo>
                  <a:lnTo>
                    <a:pt x="19" y="587"/>
                  </a:lnTo>
                  <a:lnTo>
                    <a:pt x="19" y="646"/>
                  </a:lnTo>
                  <a:lnTo>
                    <a:pt x="19" y="706"/>
                  </a:lnTo>
                  <a:lnTo>
                    <a:pt x="19" y="764"/>
                  </a:lnTo>
                  <a:lnTo>
                    <a:pt x="21" y="824"/>
                  </a:lnTo>
                  <a:lnTo>
                    <a:pt x="23" y="884"/>
                  </a:lnTo>
                  <a:lnTo>
                    <a:pt x="25" y="946"/>
                  </a:lnTo>
                  <a:lnTo>
                    <a:pt x="17" y="946"/>
                  </a:lnTo>
                  <a:lnTo>
                    <a:pt x="12" y="946"/>
                  </a:lnTo>
                  <a:lnTo>
                    <a:pt x="10" y="884"/>
                  </a:lnTo>
                  <a:lnTo>
                    <a:pt x="8" y="824"/>
                  </a:lnTo>
                  <a:lnTo>
                    <a:pt x="8" y="764"/>
                  </a:lnTo>
                  <a:lnTo>
                    <a:pt x="8" y="706"/>
                  </a:lnTo>
                  <a:lnTo>
                    <a:pt x="6" y="646"/>
                  </a:lnTo>
                  <a:lnTo>
                    <a:pt x="6" y="586"/>
                  </a:lnTo>
                  <a:lnTo>
                    <a:pt x="6" y="525"/>
                  </a:lnTo>
                  <a:lnTo>
                    <a:pt x="6" y="467"/>
                  </a:lnTo>
                  <a:lnTo>
                    <a:pt x="4" y="407"/>
                  </a:lnTo>
                  <a:lnTo>
                    <a:pt x="4" y="349"/>
                  </a:lnTo>
                  <a:lnTo>
                    <a:pt x="2" y="291"/>
                  </a:lnTo>
                  <a:lnTo>
                    <a:pt x="2" y="233"/>
                  </a:lnTo>
                  <a:lnTo>
                    <a:pt x="0" y="175"/>
                  </a:lnTo>
                  <a:lnTo>
                    <a:pt x="0" y="116"/>
                  </a:lnTo>
                  <a:lnTo>
                    <a:pt x="0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B8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8" name="Группа 107"/>
          <p:cNvGrpSpPr/>
          <p:nvPr/>
        </p:nvGrpSpPr>
        <p:grpSpPr>
          <a:xfrm>
            <a:off x="6129438" y="1612821"/>
            <a:ext cx="1812925" cy="1417638"/>
            <a:chOff x="6129438" y="1612821"/>
            <a:chExt cx="1812925" cy="1417638"/>
          </a:xfrm>
        </p:grpSpPr>
        <p:sp>
          <p:nvSpPr>
            <p:cNvPr id="15369" name="AutoShape 532"/>
            <p:cNvSpPr>
              <a:spLocks noChangeAspect="1" noChangeArrowheads="1" noTextEdit="1"/>
            </p:cNvSpPr>
            <p:nvPr/>
          </p:nvSpPr>
          <p:spPr bwMode="auto">
            <a:xfrm>
              <a:off x="6129438" y="1612821"/>
              <a:ext cx="1812925" cy="1417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0" name="Freeform 534"/>
            <p:cNvSpPr>
              <a:spLocks/>
            </p:cNvSpPr>
            <p:nvPr/>
          </p:nvSpPr>
          <p:spPr bwMode="auto">
            <a:xfrm>
              <a:off x="6821588" y="2865359"/>
              <a:ext cx="31750" cy="60325"/>
            </a:xfrm>
            <a:custGeom>
              <a:avLst/>
              <a:gdLst>
                <a:gd name="T0" fmla="*/ 10 w 41"/>
                <a:gd name="T1" fmla="*/ 18 h 76"/>
                <a:gd name="T2" fmla="*/ 0 w 41"/>
                <a:gd name="T3" fmla="*/ 18 h 76"/>
                <a:gd name="T4" fmla="*/ 10 w 41"/>
                <a:gd name="T5" fmla="*/ 76 h 76"/>
                <a:gd name="T6" fmla="*/ 41 w 41"/>
                <a:gd name="T7" fmla="*/ 76 h 76"/>
                <a:gd name="T8" fmla="*/ 10 w 41"/>
                <a:gd name="T9" fmla="*/ 0 h 76"/>
                <a:gd name="T10" fmla="*/ 10 w 41"/>
                <a:gd name="T11" fmla="*/ 18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76"/>
                <a:gd name="T20" fmla="*/ 41 w 41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76">
                  <a:moveTo>
                    <a:pt x="10" y="18"/>
                  </a:moveTo>
                  <a:lnTo>
                    <a:pt x="0" y="18"/>
                  </a:lnTo>
                  <a:lnTo>
                    <a:pt x="10" y="76"/>
                  </a:lnTo>
                  <a:lnTo>
                    <a:pt x="41" y="76"/>
                  </a:lnTo>
                  <a:lnTo>
                    <a:pt x="10" y="0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7F00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1" name="Freeform 535"/>
            <p:cNvSpPr>
              <a:spLocks/>
            </p:cNvSpPr>
            <p:nvPr/>
          </p:nvSpPr>
          <p:spPr bwMode="auto">
            <a:xfrm>
              <a:off x="7237513" y="2744709"/>
              <a:ext cx="23813" cy="55562"/>
            </a:xfrm>
            <a:custGeom>
              <a:avLst/>
              <a:gdLst>
                <a:gd name="T0" fmla="*/ 27 w 31"/>
                <a:gd name="T1" fmla="*/ 0 h 70"/>
                <a:gd name="T2" fmla="*/ 0 w 31"/>
                <a:gd name="T3" fmla="*/ 70 h 70"/>
                <a:gd name="T4" fmla="*/ 13 w 31"/>
                <a:gd name="T5" fmla="*/ 70 h 70"/>
                <a:gd name="T6" fmla="*/ 31 w 31"/>
                <a:gd name="T7" fmla="*/ 0 h 70"/>
                <a:gd name="T8" fmla="*/ 27 w 31"/>
                <a:gd name="T9" fmla="*/ 0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70"/>
                <a:gd name="T17" fmla="*/ 31 w 31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70">
                  <a:moveTo>
                    <a:pt x="27" y="0"/>
                  </a:moveTo>
                  <a:lnTo>
                    <a:pt x="0" y="70"/>
                  </a:lnTo>
                  <a:lnTo>
                    <a:pt x="13" y="70"/>
                  </a:lnTo>
                  <a:lnTo>
                    <a:pt x="31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7F00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2" name="Freeform 536"/>
            <p:cNvSpPr>
              <a:spLocks/>
            </p:cNvSpPr>
            <p:nvPr/>
          </p:nvSpPr>
          <p:spPr bwMode="auto">
            <a:xfrm>
              <a:off x="7153376" y="2744709"/>
              <a:ext cx="9525" cy="55562"/>
            </a:xfrm>
            <a:custGeom>
              <a:avLst/>
              <a:gdLst>
                <a:gd name="T0" fmla="*/ 3 w 12"/>
                <a:gd name="T1" fmla="*/ 0 h 70"/>
                <a:gd name="T2" fmla="*/ 0 w 12"/>
                <a:gd name="T3" fmla="*/ 70 h 70"/>
                <a:gd name="T4" fmla="*/ 12 w 12"/>
                <a:gd name="T5" fmla="*/ 70 h 70"/>
                <a:gd name="T6" fmla="*/ 8 w 12"/>
                <a:gd name="T7" fmla="*/ 0 h 70"/>
                <a:gd name="T8" fmla="*/ 3 w 12"/>
                <a:gd name="T9" fmla="*/ 0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70"/>
                <a:gd name="T17" fmla="*/ 12 w 12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70">
                  <a:moveTo>
                    <a:pt x="3" y="0"/>
                  </a:moveTo>
                  <a:lnTo>
                    <a:pt x="0" y="70"/>
                  </a:lnTo>
                  <a:lnTo>
                    <a:pt x="12" y="70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7F00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7" name="Прямоугольник 106"/>
            <p:cNvSpPr/>
            <p:nvPr/>
          </p:nvSpPr>
          <p:spPr>
            <a:xfrm>
              <a:off x="6300192" y="2852936"/>
              <a:ext cx="792088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73" name="Freeform 537"/>
            <p:cNvSpPr>
              <a:spLocks/>
            </p:cNvSpPr>
            <p:nvPr/>
          </p:nvSpPr>
          <p:spPr bwMode="auto">
            <a:xfrm>
              <a:off x="6737451" y="2925684"/>
              <a:ext cx="53975" cy="12700"/>
            </a:xfrm>
            <a:custGeom>
              <a:avLst/>
              <a:gdLst>
                <a:gd name="T0" fmla="*/ 0 w 68"/>
                <a:gd name="T1" fmla="*/ 2 h 15"/>
                <a:gd name="T2" fmla="*/ 68 w 68"/>
                <a:gd name="T3" fmla="*/ 15 h 15"/>
                <a:gd name="T4" fmla="*/ 68 w 68"/>
                <a:gd name="T5" fmla="*/ 8 h 15"/>
                <a:gd name="T6" fmla="*/ 0 w 68"/>
                <a:gd name="T7" fmla="*/ 0 h 15"/>
                <a:gd name="T8" fmla="*/ 0 w 68"/>
                <a:gd name="T9" fmla="*/ 2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8"/>
                <a:gd name="T16" fmla="*/ 0 h 15"/>
                <a:gd name="T17" fmla="*/ 68 w 68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8" h="15">
                  <a:moveTo>
                    <a:pt x="0" y="2"/>
                  </a:moveTo>
                  <a:lnTo>
                    <a:pt x="68" y="15"/>
                  </a:lnTo>
                  <a:lnTo>
                    <a:pt x="68" y="8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7F00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2" name="Freeform 538"/>
            <p:cNvSpPr>
              <a:spLocks/>
            </p:cNvSpPr>
            <p:nvPr/>
          </p:nvSpPr>
          <p:spPr bwMode="auto">
            <a:xfrm>
              <a:off x="6129438" y="2074784"/>
              <a:ext cx="1812925" cy="955675"/>
            </a:xfrm>
            <a:custGeom>
              <a:avLst/>
              <a:gdLst/>
              <a:ahLst/>
              <a:cxnLst>
                <a:cxn ang="0">
                  <a:pos x="765" y="1075"/>
                </a:cxn>
                <a:cxn ang="0">
                  <a:pos x="259" y="914"/>
                </a:cxn>
                <a:cxn ang="0">
                  <a:pos x="413" y="825"/>
                </a:cxn>
                <a:cxn ang="0">
                  <a:pos x="593" y="735"/>
                </a:cxn>
                <a:cxn ang="0">
                  <a:pos x="902" y="691"/>
                </a:cxn>
                <a:cxn ang="0">
                  <a:pos x="885" y="737"/>
                </a:cxn>
                <a:cxn ang="0">
                  <a:pos x="1030" y="793"/>
                </a:cxn>
                <a:cxn ang="0">
                  <a:pos x="761" y="793"/>
                </a:cxn>
                <a:cxn ang="0">
                  <a:pos x="833" y="1071"/>
                </a:cxn>
                <a:cxn ang="0">
                  <a:pos x="841" y="1013"/>
                </a:cxn>
                <a:cxn ang="0">
                  <a:pos x="882" y="995"/>
                </a:cxn>
                <a:cxn ang="0">
                  <a:pos x="1028" y="914"/>
                </a:cxn>
                <a:cxn ang="0">
                  <a:pos x="1262" y="844"/>
                </a:cxn>
                <a:cxn ang="0">
                  <a:pos x="1326" y="844"/>
                </a:cxn>
                <a:cxn ang="0">
                  <a:pos x="1396" y="914"/>
                </a:cxn>
                <a:cxn ang="0">
                  <a:pos x="1391" y="780"/>
                </a:cxn>
                <a:cxn ang="0">
                  <a:pos x="1427" y="844"/>
                </a:cxn>
                <a:cxn ang="0">
                  <a:pos x="1945" y="798"/>
                </a:cxn>
                <a:cxn ang="0">
                  <a:pos x="1503" y="689"/>
                </a:cxn>
                <a:cxn ang="0">
                  <a:pos x="1489" y="651"/>
                </a:cxn>
                <a:cxn ang="0">
                  <a:pos x="1765" y="599"/>
                </a:cxn>
                <a:cxn ang="0">
                  <a:pos x="1454" y="538"/>
                </a:cxn>
                <a:cxn ang="0">
                  <a:pos x="1432" y="450"/>
                </a:cxn>
                <a:cxn ang="0">
                  <a:pos x="1421" y="373"/>
                </a:cxn>
                <a:cxn ang="0">
                  <a:pos x="1416" y="202"/>
                </a:cxn>
                <a:cxn ang="0">
                  <a:pos x="1430" y="68"/>
                </a:cxn>
                <a:cxn ang="0">
                  <a:pos x="960" y="0"/>
                </a:cxn>
                <a:cxn ang="0">
                  <a:pos x="980" y="108"/>
                </a:cxn>
                <a:cxn ang="0">
                  <a:pos x="988" y="255"/>
                </a:cxn>
                <a:cxn ang="0">
                  <a:pos x="980" y="403"/>
                </a:cxn>
                <a:cxn ang="0">
                  <a:pos x="960" y="503"/>
                </a:cxn>
                <a:cxn ang="0">
                  <a:pos x="928" y="614"/>
                </a:cxn>
                <a:cxn ang="0">
                  <a:pos x="810" y="614"/>
                </a:cxn>
                <a:cxn ang="0">
                  <a:pos x="779" y="503"/>
                </a:cxn>
                <a:cxn ang="0">
                  <a:pos x="758" y="403"/>
                </a:cxn>
                <a:cxn ang="0">
                  <a:pos x="749" y="255"/>
                </a:cxn>
                <a:cxn ang="0">
                  <a:pos x="758" y="108"/>
                </a:cxn>
                <a:cxn ang="0">
                  <a:pos x="778" y="0"/>
                </a:cxn>
                <a:cxn ang="0">
                  <a:pos x="307" y="68"/>
                </a:cxn>
                <a:cxn ang="0">
                  <a:pos x="320" y="202"/>
                </a:cxn>
                <a:cxn ang="0">
                  <a:pos x="317" y="373"/>
                </a:cxn>
                <a:cxn ang="0">
                  <a:pos x="277" y="582"/>
                </a:cxn>
                <a:cxn ang="0">
                  <a:pos x="204" y="791"/>
                </a:cxn>
                <a:cxn ang="0">
                  <a:pos x="120" y="980"/>
                </a:cxn>
                <a:cxn ang="0">
                  <a:pos x="45" y="1124"/>
                </a:cxn>
                <a:cxn ang="0">
                  <a:pos x="3" y="1198"/>
                </a:cxn>
                <a:cxn ang="0">
                  <a:pos x="2284" y="1110"/>
                </a:cxn>
              </a:cxnLst>
              <a:rect l="0" t="0" r="r" b="b"/>
              <a:pathLst>
                <a:path w="2284" h="1204">
                  <a:moveTo>
                    <a:pt x="833" y="1111"/>
                  </a:moveTo>
                  <a:lnTo>
                    <a:pt x="833" y="1088"/>
                  </a:lnTo>
                  <a:lnTo>
                    <a:pt x="765" y="1075"/>
                  </a:lnTo>
                  <a:lnTo>
                    <a:pt x="765" y="1107"/>
                  </a:lnTo>
                  <a:lnTo>
                    <a:pt x="258" y="1107"/>
                  </a:lnTo>
                  <a:lnTo>
                    <a:pt x="259" y="914"/>
                  </a:lnTo>
                  <a:lnTo>
                    <a:pt x="657" y="914"/>
                  </a:lnTo>
                  <a:lnTo>
                    <a:pt x="656" y="825"/>
                  </a:lnTo>
                  <a:lnTo>
                    <a:pt x="413" y="825"/>
                  </a:lnTo>
                  <a:lnTo>
                    <a:pt x="413" y="786"/>
                  </a:lnTo>
                  <a:lnTo>
                    <a:pt x="593" y="786"/>
                  </a:lnTo>
                  <a:lnTo>
                    <a:pt x="593" y="735"/>
                  </a:lnTo>
                  <a:lnTo>
                    <a:pt x="522" y="735"/>
                  </a:lnTo>
                  <a:lnTo>
                    <a:pt x="522" y="689"/>
                  </a:lnTo>
                  <a:lnTo>
                    <a:pt x="902" y="691"/>
                  </a:lnTo>
                  <a:lnTo>
                    <a:pt x="897" y="706"/>
                  </a:lnTo>
                  <a:lnTo>
                    <a:pt x="891" y="722"/>
                  </a:lnTo>
                  <a:lnTo>
                    <a:pt x="885" y="737"/>
                  </a:lnTo>
                  <a:lnTo>
                    <a:pt x="879" y="753"/>
                  </a:lnTo>
                  <a:lnTo>
                    <a:pt x="1030" y="753"/>
                  </a:lnTo>
                  <a:lnTo>
                    <a:pt x="1030" y="793"/>
                  </a:lnTo>
                  <a:lnTo>
                    <a:pt x="864" y="793"/>
                  </a:lnTo>
                  <a:lnTo>
                    <a:pt x="864" y="793"/>
                  </a:lnTo>
                  <a:lnTo>
                    <a:pt x="761" y="793"/>
                  </a:lnTo>
                  <a:lnTo>
                    <a:pt x="765" y="1073"/>
                  </a:lnTo>
                  <a:lnTo>
                    <a:pt x="833" y="1081"/>
                  </a:lnTo>
                  <a:lnTo>
                    <a:pt x="833" y="1071"/>
                  </a:lnTo>
                  <a:lnTo>
                    <a:pt x="882" y="1071"/>
                  </a:lnTo>
                  <a:lnTo>
                    <a:pt x="872" y="1013"/>
                  </a:lnTo>
                  <a:lnTo>
                    <a:pt x="841" y="1013"/>
                  </a:lnTo>
                  <a:lnTo>
                    <a:pt x="841" y="859"/>
                  </a:lnTo>
                  <a:lnTo>
                    <a:pt x="882" y="859"/>
                  </a:lnTo>
                  <a:lnTo>
                    <a:pt x="882" y="995"/>
                  </a:lnTo>
                  <a:lnTo>
                    <a:pt x="913" y="1071"/>
                  </a:lnTo>
                  <a:lnTo>
                    <a:pt x="1028" y="1071"/>
                  </a:lnTo>
                  <a:lnTo>
                    <a:pt x="1028" y="914"/>
                  </a:lnTo>
                  <a:lnTo>
                    <a:pt x="1290" y="914"/>
                  </a:lnTo>
                  <a:lnTo>
                    <a:pt x="1293" y="844"/>
                  </a:lnTo>
                  <a:lnTo>
                    <a:pt x="1262" y="844"/>
                  </a:lnTo>
                  <a:lnTo>
                    <a:pt x="1262" y="780"/>
                  </a:lnTo>
                  <a:lnTo>
                    <a:pt x="1326" y="780"/>
                  </a:lnTo>
                  <a:lnTo>
                    <a:pt x="1326" y="844"/>
                  </a:lnTo>
                  <a:lnTo>
                    <a:pt x="1298" y="844"/>
                  </a:lnTo>
                  <a:lnTo>
                    <a:pt x="1302" y="914"/>
                  </a:lnTo>
                  <a:lnTo>
                    <a:pt x="1396" y="914"/>
                  </a:lnTo>
                  <a:lnTo>
                    <a:pt x="1423" y="844"/>
                  </a:lnTo>
                  <a:lnTo>
                    <a:pt x="1391" y="844"/>
                  </a:lnTo>
                  <a:lnTo>
                    <a:pt x="1391" y="780"/>
                  </a:lnTo>
                  <a:lnTo>
                    <a:pt x="1455" y="780"/>
                  </a:lnTo>
                  <a:lnTo>
                    <a:pt x="1455" y="844"/>
                  </a:lnTo>
                  <a:lnTo>
                    <a:pt x="1427" y="844"/>
                  </a:lnTo>
                  <a:lnTo>
                    <a:pt x="1409" y="914"/>
                  </a:lnTo>
                  <a:lnTo>
                    <a:pt x="1945" y="914"/>
                  </a:lnTo>
                  <a:lnTo>
                    <a:pt x="1945" y="798"/>
                  </a:lnTo>
                  <a:lnTo>
                    <a:pt x="1629" y="798"/>
                  </a:lnTo>
                  <a:lnTo>
                    <a:pt x="1629" y="689"/>
                  </a:lnTo>
                  <a:lnTo>
                    <a:pt x="1503" y="689"/>
                  </a:lnTo>
                  <a:lnTo>
                    <a:pt x="1498" y="676"/>
                  </a:lnTo>
                  <a:lnTo>
                    <a:pt x="1493" y="664"/>
                  </a:lnTo>
                  <a:lnTo>
                    <a:pt x="1489" y="651"/>
                  </a:lnTo>
                  <a:lnTo>
                    <a:pt x="1484" y="638"/>
                  </a:lnTo>
                  <a:lnTo>
                    <a:pt x="1765" y="638"/>
                  </a:lnTo>
                  <a:lnTo>
                    <a:pt x="1765" y="599"/>
                  </a:lnTo>
                  <a:lnTo>
                    <a:pt x="1472" y="599"/>
                  </a:lnTo>
                  <a:lnTo>
                    <a:pt x="1462" y="568"/>
                  </a:lnTo>
                  <a:lnTo>
                    <a:pt x="1454" y="538"/>
                  </a:lnTo>
                  <a:lnTo>
                    <a:pt x="1446" y="508"/>
                  </a:lnTo>
                  <a:lnTo>
                    <a:pt x="1439" y="479"/>
                  </a:lnTo>
                  <a:lnTo>
                    <a:pt x="1432" y="450"/>
                  </a:lnTo>
                  <a:lnTo>
                    <a:pt x="1428" y="424"/>
                  </a:lnTo>
                  <a:lnTo>
                    <a:pt x="1423" y="397"/>
                  </a:lnTo>
                  <a:lnTo>
                    <a:pt x="1421" y="373"/>
                  </a:lnTo>
                  <a:lnTo>
                    <a:pt x="1416" y="312"/>
                  </a:lnTo>
                  <a:lnTo>
                    <a:pt x="1415" y="255"/>
                  </a:lnTo>
                  <a:lnTo>
                    <a:pt x="1416" y="202"/>
                  </a:lnTo>
                  <a:lnTo>
                    <a:pt x="1420" y="152"/>
                  </a:lnTo>
                  <a:lnTo>
                    <a:pt x="1424" y="108"/>
                  </a:lnTo>
                  <a:lnTo>
                    <a:pt x="1430" y="68"/>
                  </a:lnTo>
                  <a:lnTo>
                    <a:pt x="1437" y="31"/>
                  </a:lnTo>
                  <a:lnTo>
                    <a:pt x="1444" y="0"/>
                  </a:lnTo>
                  <a:lnTo>
                    <a:pt x="960" y="0"/>
                  </a:lnTo>
                  <a:lnTo>
                    <a:pt x="967" y="31"/>
                  </a:lnTo>
                  <a:lnTo>
                    <a:pt x="974" y="68"/>
                  </a:lnTo>
                  <a:lnTo>
                    <a:pt x="980" y="108"/>
                  </a:lnTo>
                  <a:lnTo>
                    <a:pt x="984" y="152"/>
                  </a:lnTo>
                  <a:lnTo>
                    <a:pt x="986" y="202"/>
                  </a:lnTo>
                  <a:lnTo>
                    <a:pt x="988" y="255"/>
                  </a:lnTo>
                  <a:lnTo>
                    <a:pt x="986" y="312"/>
                  </a:lnTo>
                  <a:lnTo>
                    <a:pt x="983" y="373"/>
                  </a:lnTo>
                  <a:lnTo>
                    <a:pt x="980" y="403"/>
                  </a:lnTo>
                  <a:lnTo>
                    <a:pt x="975" y="435"/>
                  </a:lnTo>
                  <a:lnTo>
                    <a:pt x="968" y="469"/>
                  </a:lnTo>
                  <a:lnTo>
                    <a:pt x="960" y="503"/>
                  </a:lnTo>
                  <a:lnTo>
                    <a:pt x="951" y="539"/>
                  </a:lnTo>
                  <a:lnTo>
                    <a:pt x="939" y="576"/>
                  </a:lnTo>
                  <a:lnTo>
                    <a:pt x="928" y="614"/>
                  </a:lnTo>
                  <a:lnTo>
                    <a:pt x="915" y="652"/>
                  </a:lnTo>
                  <a:lnTo>
                    <a:pt x="823" y="652"/>
                  </a:lnTo>
                  <a:lnTo>
                    <a:pt x="810" y="614"/>
                  </a:lnTo>
                  <a:lnTo>
                    <a:pt x="799" y="576"/>
                  </a:lnTo>
                  <a:lnTo>
                    <a:pt x="788" y="539"/>
                  </a:lnTo>
                  <a:lnTo>
                    <a:pt x="779" y="503"/>
                  </a:lnTo>
                  <a:lnTo>
                    <a:pt x="770" y="469"/>
                  </a:lnTo>
                  <a:lnTo>
                    <a:pt x="764" y="435"/>
                  </a:lnTo>
                  <a:lnTo>
                    <a:pt x="758" y="403"/>
                  </a:lnTo>
                  <a:lnTo>
                    <a:pt x="755" y="373"/>
                  </a:lnTo>
                  <a:lnTo>
                    <a:pt x="750" y="312"/>
                  </a:lnTo>
                  <a:lnTo>
                    <a:pt x="749" y="255"/>
                  </a:lnTo>
                  <a:lnTo>
                    <a:pt x="750" y="202"/>
                  </a:lnTo>
                  <a:lnTo>
                    <a:pt x="754" y="152"/>
                  </a:lnTo>
                  <a:lnTo>
                    <a:pt x="758" y="108"/>
                  </a:lnTo>
                  <a:lnTo>
                    <a:pt x="764" y="68"/>
                  </a:lnTo>
                  <a:lnTo>
                    <a:pt x="771" y="31"/>
                  </a:lnTo>
                  <a:lnTo>
                    <a:pt x="778" y="0"/>
                  </a:lnTo>
                  <a:lnTo>
                    <a:pt x="294" y="0"/>
                  </a:lnTo>
                  <a:lnTo>
                    <a:pt x="301" y="31"/>
                  </a:lnTo>
                  <a:lnTo>
                    <a:pt x="307" y="68"/>
                  </a:lnTo>
                  <a:lnTo>
                    <a:pt x="312" y="108"/>
                  </a:lnTo>
                  <a:lnTo>
                    <a:pt x="317" y="152"/>
                  </a:lnTo>
                  <a:lnTo>
                    <a:pt x="320" y="202"/>
                  </a:lnTo>
                  <a:lnTo>
                    <a:pt x="322" y="255"/>
                  </a:lnTo>
                  <a:lnTo>
                    <a:pt x="320" y="312"/>
                  </a:lnTo>
                  <a:lnTo>
                    <a:pt x="317" y="373"/>
                  </a:lnTo>
                  <a:lnTo>
                    <a:pt x="309" y="441"/>
                  </a:lnTo>
                  <a:lnTo>
                    <a:pt x="295" y="510"/>
                  </a:lnTo>
                  <a:lnTo>
                    <a:pt x="277" y="582"/>
                  </a:lnTo>
                  <a:lnTo>
                    <a:pt x="255" y="652"/>
                  </a:lnTo>
                  <a:lnTo>
                    <a:pt x="230" y="722"/>
                  </a:lnTo>
                  <a:lnTo>
                    <a:pt x="204" y="791"/>
                  </a:lnTo>
                  <a:lnTo>
                    <a:pt x="176" y="858"/>
                  </a:lnTo>
                  <a:lnTo>
                    <a:pt x="148" y="922"/>
                  </a:lnTo>
                  <a:lnTo>
                    <a:pt x="120" y="980"/>
                  </a:lnTo>
                  <a:lnTo>
                    <a:pt x="92" y="1035"/>
                  </a:lnTo>
                  <a:lnTo>
                    <a:pt x="68" y="1083"/>
                  </a:lnTo>
                  <a:lnTo>
                    <a:pt x="45" y="1124"/>
                  </a:lnTo>
                  <a:lnTo>
                    <a:pt x="27" y="1158"/>
                  </a:lnTo>
                  <a:lnTo>
                    <a:pt x="13" y="1183"/>
                  </a:lnTo>
                  <a:lnTo>
                    <a:pt x="3" y="1198"/>
                  </a:lnTo>
                  <a:lnTo>
                    <a:pt x="0" y="1204"/>
                  </a:lnTo>
                  <a:lnTo>
                    <a:pt x="2207" y="1204"/>
                  </a:lnTo>
                  <a:lnTo>
                    <a:pt x="2284" y="1110"/>
                  </a:lnTo>
                  <a:lnTo>
                    <a:pt x="833" y="111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375" name="Rectangle 539"/>
            <p:cNvSpPr>
              <a:spLocks noChangeArrowheads="1"/>
            </p:cNvSpPr>
            <p:nvPr/>
          </p:nvSpPr>
          <p:spPr bwMode="auto">
            <a:xfrm>
              <a:off x="7013676" y="2851072"/>
              <a:ext cx="50800" cy="50800"/>
            </a:xfrm>
            <a:prstGeom prst="rect">
              <a:avLst/>
            </a:prstGeom>
            <a:solidFill>
              <a:srgbClr val="007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entury Schoolbook" pitchFamily="18" charset="0"/>
              </a:endParaRPr>
            </a:p>
          </p:txBody>
        </p:sp>
        <p:sp>
          <p:nvSpPr>
            <p:cNvPr id="15376" name="Rectangle 540"/>
            <p:cNvSpPr>
              <a:spLocks noChangeArrowheads="1"/>
            </p:cNvSpPr>
            <p:nvPr/>
          </p:nvSpPr>
          <p:spPr bwMode="auto">
            <a:xfrm>
              <a:off x="7121626" y="2851072"/>
              <a:ext cx="50800" cy="50800"/>
            </a:xfrm>
            <a:prstGeom prst="rect">
              <a:avLst/>
            </a:prstGeom>
            <a:solidFill>
              <a:srgbClr val="007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entury Schoolbook" pitchFamily="18" charset="0"/>
              </a:endParaRPr>
            </a:p>
          </p:txBody>
        </p:sp>
        <p:sp>
          <p:nvSpPr>
            <p:cNvPr id="15377" name="Rectangle 541"/>
            <p:cNvSpPr>
              <a:spLocks noChangeArrowheads="1"/>
            </p:cNvSpPr>
            <p:nvPr/>
          </p:nvSpPr>
          <p:spPr bwMode="auto">
            <a:xfrm>
              <a:off x="7229576" y="2851072"/>
              <a:ext cx="49213" cy="50800"/>
            </a:xfrm>
            <a:prstGeom prst="rect">
              <a:avLst/>
            </a:prstGeom>
            <a:solidFill>
              <a:srgbClr val="007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entury Schoolbook" pitchFamily="18" charset="0"/>
              </a:endParaRPr>
            </a:p>
          </p:txBody>
        </p:sp>
        <p:sp>
          <p:nvSpPr>
            <p:cNvPr id="15378" name="Rectangle 542"/>
            <p:cNvSpPr>
              <a:spLocks noChangeArrowheads="1"/>
            </p:cNvSpPr>
            <p:nvPr/>
          </p:nvSpPr>
          <p:spPr bwMode="auto">
            <a:xfrm>
              <a:off x="7335938" y="2851072"/>
              <a:ext cx="50800" cy="50800"/>
            </a:xfrm>
            <a:prstGeom prst="rect">
              <a:avLst/>
            </a:prstGeom>
            <a:solidFill>
              <a:srgbClr val="007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entury Schoolbook" pitchFamily="18" charset="0"/>
              </a:endParaRPr>
            </a:p>
          </p:txBody>
        </p:sp>
        <p:sp>
          <p:nvSpPr>
            <p:cNvPr id="15379" name="Rectangle 543"/>
            <p:cNvSpPr>
              <a:spLocks noChangeArrowheads="1"/>
            </p:cNvSpPr>
            <p:nvPr/>
          </p:nvSpPr>
          <p:spPr bwMode="auto">
            <a:xfrm>
              <a:off x="6396138" y="2851072"/>
              <a:ext cx="50800" cy="50800"/>
            </a:xfrm>
            <a:prstGeom prst="rect">
              <a:avLst/>
            </a:prstGeom>
            <a:solidFill>
              <a:srgbClr val="007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entury Schoolbook" pitchFamily="18" charset="0"/>
              </a:endParaRPr>
            </a:p>
          </p:txBody>
        </p:sp>
        <p:sp>
          <p:nvSpPr>
            <p:cNvPr id="15380" name="Rectangle 544"/>
            <p:cNvSpPr>
              <a:spLocks noChangeArrowheads="1"/>
            </p:cNvSpPr>
            <p:nvPr/>
          </p:nvSpPr>
          <p:spPr bwMode="auto">
            <a:xfrm>
              <a:off x="6500913" y="2851072"/>
              <a:ext cx="50800" cy="50800"/>
            </a:xfrm>
            <a:prstGeom prst="rect">
              <a:avLst/>
            </a:prstGeom>
            <a:solidFill>
              <a:srgbClr val="007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entury Schoolbook" pitchFamily="18" charset="0"/>
              </a:endParaRPr>
            </a:p>
          </p:txBody>
        </p:sp>
        <p:sp>
          <p:nvSpPr>
            <p:cNvPr id="15381" name="Rectangle 545"/>
            <p:cNvSpPr>
              <a:spLocks noChangeArrowheads="1"/>
            </p:cNvSpPr>
            <p:nvPr/>
          </p:nvSpPr>
          <p:spPr bwMode="auto">
            <a:xfrm>
              <a:off x="6600926" y="2851072"/>
              <a:ext cx="50800" cy="50800"/>
            </a:xfrm>
            <a:prstGeom prst="rect">
              <a:avLst/>
            </a:prstGeom>
            <a:solidFill>
              <a:srgbClr val="007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entury Schoolbook" pitchFamily="18" charset="0"/>
              </a:endParaRPr>
            </a:p>
          </p:txBody>
        </p:sp>
        <p:sp>
          <p:nvSpPr>
            <p:cNvPr id="15382" name="Freeform 546"/>
            <p:cNvSpPr>
              <a:spLocks/>
            </p:cNvSpPr>
            <p:nvPr/>
          </p:nvSpPr>
          <p:spPr bwMode="auto">
            <a:xfrm>
              <a:off x="6869213" y="2001758"/>
              <a:ext cx="428625" cy="36512"/>
            </a:xfrm>
            <a:custGeom>
              <a:avLst/>
              <a:gdLst>
                <a:gd name="T0" fmla="*/ 542 w 542"/>
                <a:gd name="T1" fmla="*/ 0 h 46"/>
                <a:gd name="T2" fmla="*/ 0 w 542"/>
                <a:gd name="T3" fmla="*/ 0 h 46"/>
                <a:gd name="T4" fmla="*/ 1 w 542"/>
                <a:gd name="T5" fmla="*/ 3 h 46"/>
                <a:gd name="T6" fmla="*/ 5 w 542"/>
                <a:gd name="T7" fmla="*/ 11 h 46"/>
                <a:gd name="T8" fmla="*/ 10 w 542"/>
                <a:gd name="T9" fmla="*/ 26 h 46"/>
                <a:gd name="T10" fmla="*/ 17 w 542"/>
                <a:gd name="T11" fmla="*/ 46 h 46"/>
                <a:gd name="T12" fmla="*/ 526 w 542"/>
                <a:gd name="T13" fmla="*/ 46 h 46"/>
                <a:gd name="T14" fmla="*/ 533 w 542"/>
                <a:gd name="T15" fmla="*/ 26 h 46"/>
                <a:gd name="T16" fmla="*/ 537 w 542"/>
                <a:gd name="T17" fmla="*/ 11 h 46"/>
                <a:gd name="T18" fmla="*/ 541 w 542"/>
                <a:gd name="T19" fmla="*/ 3 h 46"/>
                <a:gd name="T20" fmla="*/ 542 w 542"/>
                <a:gd name="T21" fmla="*/ 0 h 4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42"/>
                <a:gd name="T34" fmla="*/ 0 h 46"/>
                <a:gd name="T35" fmla="*/ 542 w 542"/>
                <a:gd name="T36" fmla="*/ 46 h 4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42" h="46">
                  <a:moveTo>
                    <a:pt x="542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5" y="11"/>
                  </a:lnTo>
                  <a:lnTo>
                    <a:pt x="10" y="26"/>
                  </a:lnTo>
                  <a:lnTo>
                    <a:pt x="17" y="46"/>
                  </a:lnTo>
                  <a:lnTo>
                    <a:pt x="526" y="46"/>
                  </a:lnTo>
                  <a:lnTo>
                    <a:pt x="533" y="26"/>
                  </a:lnTo>
                  <a:lnTo>
                    <a:pt x="537" y="11"/>
                  </a:lnTo>
                  <a:lnTo>
                    <a:pt x="541" y="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007C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3" name="Freeform 547"/>
            <p:cNvSpPr>
              <a:spLocks/>
            </p:cNvSpPr>
            <p:nvPr/>
          </p:nvSpPr>
          <p:spPr bwMode="auto">
            <a:xfrm>
              <a:off x="6338988" y="2001758"/>
              <a:ext cx="430213" cy="36512"/>
            </a:xfrm>
            <a:custGeom>
              <a:avLst/>
              <a:gdLst>
                <a:gd name="T0" fmla="*/ 543 w 543"/>
                <a:gd name="T1" fmla="*/ 0 h 46"/>
                <a:gd name="T2" fmla="*/ 0 w 543"/>
                <a:gd name="T3" fmla="*/ 0 h 46"/>
                <a:gd name="T4" fmla="*/ 1 w 543"/>
                <a:gd name="T5" fmla="*/ 3 h 46"/>
                <a:gd name="T6" fmla="*/ 5 w 543"/>
                <a:gd name="T7" fmla="*/ 11 h 46"/>
                <a:gd name="T8" fmla="*/ 10 w 543"/>
                <a:gd name="T9" fmla="*/ 26 h 46"/>
                <a:gd name="T10" fmla="*/ 17 w 543"/>
                <a:gd name="T11" fmla="*/ 46 h 46"/>
                <a:gd name="T12" fmla="*/ 527 w 543"/>
                <a:gd name="T13" fmla="*/ 46 h 46"/>
                <a:gd name="T14" fmla="*/ 533 w 543"/>
                <a:gd name="T15" fmla="*/ 26 h 46"/>
                <a:gd name="T16" fmla="*/ 538 w 543"/>
                <a:gd name="T17" fmla="*/ 11 h 46"/>
                <a:gd name="T18" fmla="*/ 542 w 543"/>
                <a:gd name="T19" fmla="*/ 3 h 46"/>
                <a:gd name="T20" fmla="*/ 543 w 543"/>
                <a:gd name="T21" fmla="*/ 0 h 4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43"/>
                <a:gd name="T34" fmla="*/ 0 h 46"/>
                <a:gd name="T35" fmla="*/ 543 w 543"/>
                <a:gd name="T36" fmla="*/ 46 h 4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43" h="46">
                  <a:moveTo>
                    <a:pt x="543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5" y="11"/>
                  </a:lnTo>
                  <a:lnTo>
                    <a:pt x="10" y="26"/>
                  </a:lnTo>
                  <a:lnTo>
                    <a:pt x="17" y="46"/>
                  </a:lnTo>
                  <a:lnTo>
                    <a:pt x="527" y="46"/>
                  </a:lnTo>
                  <a:lnTo>
                    <a:pt x="533" y="26"/>
                  </a:lnTo>
                  <a:lnTo>
                    <a:pt x="538" y="11"/>
                  </a:lnTo>
                  <a:lnTo>
                    <a:pt x="542" y="3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007C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4" name="Rectangle 548"/>
            <p:cNvSpPr>
              <a:spLocks noChangeArrowheads="1"/>
            </p:cNvSpPr>
            <p:nvPr/>
          </p:nvSpPr>
          <p:spPr bwMode="auto">
            <a:xfrm>
              <a:off x="7469288" y="2620884"/>
              <a:ext cx="230188" cy="31750"/>
            </a:xfrm>
            <a:prstGeom prst="rect">
              <a:avLst/>
            </a:prstGeom>
            <a:solidFill>
              <a:srgbClr val="7F00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entury Schoolbook" pitchFamily="18" charset="0"/>
              </a:endParaRPr>
            </a:p>
          </p:txBody>
        </p:sp>
        <p:sp>
          <p:nvSpPr>
            <p:cNvPr id="15385" name="Freeform 549"/>
            <p:cNvSpPr>
              <a:spLocks/>
            </p:cNvSpPr>
            <p:nvPr/>
          </p:nvSpPr>
          <p:spPr bwMode="auto">
            <a:xfrm>
              <a:off x="6550126" y="1622346"/>
              <a:ext cx="622300" cy="400050"/>
            </a:xfrm>
            <a:custGeom>
              <a:avLst/>
              <a:gdLst>
                <a:gd name="T0" fmla="*/ 430 w 785"/>
                <a:gd name="T1" fmla="*/ 146 h 503"/>
                <a:gd name="T2" fmla="*/ 408 w 785"/>
                <a:gd name="T3" fmla="*/ 149 h 503"/>
                <a:gd name="T4" fmla="*/ 386 w 785"/>
                <a:gd name="T5" fmla="*/ 155 h 503"/>
                <a:gd name="T6" fmla="*/ 364 w 785"/>
                <a:gd name="T7" fmla="*/ 162 h 503"/>
                <a:gd name="T8" fmla="*/ 350 w 785"/>
                <a:gd name="T9" fmla="*/ 146 h 503"/>
                <a:gd name="T10" fmla="*/ 339 w 785"/>
                <a:gd name="T11" fmla="*/ 109 h 503"/>
                <a:gd name="T12" fmla="*/ 324 w 785"/>
                <a:gd name="T13" fmla="*/ 76 h 503"/>
                <a:gd name="T14" fmla="*/ 303 w 785"/>
                <a:gd name="T15" fmla="*/ 49 h 503"/>
                <a:gd name="T16" fmla="*/ 279 w 785"/>
                <a:gd name="T17" fmla="*/ 27 h 503"/>
                <a:gd name="T18" fmla="*/ 251 w 785"/>
                <a:gd name="T19" fmla="*/ 11 h 503"/>
                <a:gd name="T20" fmla="*/ 220 w 785"/>
                <a:gd name="T21" fmla="*/ 2 h 503"/>
                <a:gd name="T22" fmla="*/ 186 w 785"/>
                <a:gd name="T23" fmla="*/ 0 h 503"/>
                <a:gd name="T24" fmla="*/ 145 w 785"/>
                <a:gd name="T25" fmla="*/ 7 h 503"/>
                <a:gd name="T26" fmla="*/ 100 w 785"/>
                <a:gd name="T27" fmla="*/ 24 h 503"/>
                <a:gd name="T28" fmla="*/ 59 w 785"/>
                <a:gd name="T29" fmla="*/ 50 h 503"/>
                <a:gd name="T30" fmla="*/ 19 w 785"/>
                <a:gd name="T31" fmla="*/ 85 h 503"/>
                <a:gd name="T32" fmla="*/ 9 w 785"/>
                <a:gd name="T33" fmla="*/ 100 h 503"/>
                <a:gd name="T34" fmla="*/ 27 w 785"/>
                <a:gd name="T35" fmla="*/ 93 h 503"/>
                <a:gd name="T36" fmla="*/ 44 w 785"/>
                <a:gd name="T37" fmla="*/ 87 h 503"/>
                <a:gd name="T38" fmla="*/ 61 w 785"/>
                <a:gd name="T39" fmla="*/ 83 h 503"/>
                <a:gd name="T40" fmla="*/ 89 w 785"/>
                <a:gd name="T41" fmla="*/ 79 h 503"/>
                <a:gd name="T42" fmla="*/ 122 w 785"/>
                <a:gd name="T43" fmla="*/ 81 h 503"/>
                <a:gd name="T44" fmla="*/ 153 w 785"/>
                <a:gd name="T45" fmla="*/ 91 h 503"/>
                <a:gd name="T46" fmla="*/ 181 w 785"/>
                <a:gd name="T47" fmla="*/ 107 h 503"/>
                <a:gd name="T48" fmla="*/ 205 w 785"/>
                <a:gd name="T49" fmla="*/ 129 h 503"/>
                <a:gd name="T50" fmla="*/ 226 w 785"/>
                <a:gd name="T51" fmla="*/ 155 h 503"/>
                <a:gd name="T52" fmla="*/ 241 w 785"/>
                <a:gd name="T53" fmla="*/ 189 h 503"/>
                <a:gd name="T54" fmla="*/ 252 w 785"/>
                <a:gd name="T55" fmla="*/ 226 h 503"/>
                <a:gd name="T56" fmla="*/ 266 w 785"/>
                <a:gd name="T57" fmla="*/ 242 h 503"/>
                <a:gd name="T58" fmla="*/ 288 w 785"/>
                <a:gd name="T59" fmla="*/ 235 h 503"/>
                <a:gd name="T60" fmla="*/ 310 w 785"/>
                <a:gd name="T61" fmla="*/ 229 h 503"/>
                <a:gd name="T62" fmla="*/ 332 w 785"/>
                <a:gd name="T63" fmla="*/ 226 h 503"/>
                <a:gd name="T64" fmla="*/ 377 w 785"/>
                <a:gd name="T65" fmla="*/ 220 h 503"/>
                <a:gd name="T66" fmla="*/ 444 w 785"/>
                <a:gd name="T67" fmla="*/ 223 h 503"/>
                <a:gd name="T68" fmla="*/ 504 w 785"/>
                <a:gd name="T69" fmla="*/ 238 h 503"/>
                <a:gd name="T70" fmla="*/ 557 w 785"/>
                <a:gd name="T71" fmla="*/ 265 h 503"/>
                <a:gd name="T72" fmla="*/ 602 w 785"/>
                <a:gd name="T73" fmla="*/ 303 h 503"/>
                <a:gd name="T74" fmla="*/ 639 w 785"/>
                <a:gd name="T75" fmla="*/ 350 h 503"/>
                <a:gd name="T76" fmla="*/ 665 w 785"/>
                <a:gd name="T77" fmla="*/ 405 h 503"/>
                <a:gd name="T78" fmla="*/ 681 w 785"/>
                <a:gd name="T79" fmla="*/ 469 h 503"/>
                <a:gd name="T80" fmla="*/ 783 w 785"/>
                <a:gd name="T81" fmla="*/ 503 h 503"/>
                <a:gd name="T82" fmla="*/ 784 w 785"/>
                <a:gd name="T83" fmla="*/ 420 h 503"/>
                <a:gd name="T84" fmla="*/ 769 w 785"/>
                <a:gd name="T85" fmla="*/ 345 h 503"/>
                <a:gd name="T86" fmla="*/ 741 w 785"/>
                <a:gd name="T87" fmla="*/ 280 h 503"/>
                <a:gd name="T88" fmla="*/ 702 w 785"/>
                <a:gd name="T89" fmla="*/ 224 h 503"/>
                <a:gd name="T90" fmla="*/ 650 w 785"/>
                <a:gd name="T91" fmla="*/ 183 h 503"/>
                <a:gd name="T92" fmla="*/ 589 w 785"/>
                <a:gd name="T93" fmla="*/ 154 h 503"/>
                <a:gd name="T94" fmla="*/ 519 w 785"/>
                <a:gd name="T95" fmla="*/ 140 h 503"/>
                <a:gd name="T96" fmla="*/ 440 w 785"/>
                <a:gd name="T97" fmla="*/ 144 h 5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85"/>
                <a:gd name="T148" fmla="*/ 0 h 503"/>
                <a:gd name="T149" fmla="*/ 785 w 785"/>
                <a:gd name="T150" fmla="*/ 503 h 50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85" h="503">
                  <a:moveTo>
                    <a:pt x="440" y="144"/>
                  </a:moveTo>
                  <a:lnTo>
                    <a:pt x="430" y="146"/>
                  </a:lnTo>
                  <a:lnTo>
                    <a:pt x="418" y="147"/>
                  </a:lnTo>
                  <a:lnTo>
                    <a:pt x="408" y="149"/>
                  </a:lnTo>
                  <a:lnTo>
                    <a:pt x="397" y="153"/>
                  </a:lnTo>
                  <a:lnTo>
                    <a:pt x="386" y="155"/>
                  </a:lnTo>
                  <a:lnTo>
                    <a:pt x="375" y="159"/>
                  </a:lnTo>
                  <a:lnTo>
                    <a:pt x="364" y="162"/>
                  </a:lnTo>
                  <a:lnTo>
                    <a:pt x="354" y="166"/>
                  </a:lnTo>
                  <a:lnTo>
                    <a:pt x="350" y="146"/>
                  </a:lnTo>
                  <a:lnTo>
                    <a:pt x="346" y="126"/>
                  </a:lnTo>
                  <a:lnTo>
                    <a:pt x="339" y="109"/>
                  </a:lnTo>
                  <a:lnTo>
                    <a:pt x="332" y="92"/>
                  </a:lnTo>
                  <a:lnTo>
                    <a:pt x="324" y="76"/>
                  </a:lnTo>
                  <a:lnTo>
                    <a:pt x="314" y="62"/>
                  </a:lnTo>
                  <a:lnTo>
                    <a:pt x="303" y="49"/>
                  </a:lnTo>
                  <a:lnTo>
                    <a:pt x="292" y="37"/>
                  </a:lnTo>
                  <a:lnTo>
                    <a:pt x="279" y="27"/>
                  </a:lnTo>
                  <a:lnTo>
                    <a:pt x="265" y="18"/>
                  </a:lnTo>
                  <a:lnTo>
                    <a:pt x="251" y="11"/>
                  </a:lnTo>
                  <a:lnTo>
                    <a:pt x="236" y="5"/>
                  </a:lnTo>
                  <a:lnTo>
                    <a:pt x="220" y="2"/>
                  </a:lnTo>
                  <a:lnTo>
                    <a:pt x="203" y="0"/>
                  </a:lnTo>
                  <a:lnTo>
                    <a:pt x="186" y="0"/>
                  </a:lnTo>
                  <a:lnTo>
                    <a:pt x="167" y="2"/>
                  </a:lnTo>
                  <a:lnTo>
                    <a:pt x="145" y="7"/>
                  </a:lnTo>
                  <a:lnTo>
                    <a:pt x="122" y="14"/>
                  </a:lnTo>
                  <a:lnTo>
                    <a:pt x="100" y="24"/>
                  </a:lnTo>
                  <a:lnTo>
                    <a:pt x="80" y="35"/>
                  </a:lnTo>
                  <a:lnTo>
                    <a:pt x="59" y="50"/>
                  </a:lnTo>
                  <a:lnTo>
                    <a:pt x="38" y="67"/>
                  </a:lnTo>
                  <a:lnTo>
                    <a:pt x="19" y="85"/>
                  </a:lnTo>
                  <a:lnTo>
                    <a:pt x="0" y="105"/>
                  </a:lnTo>
                  <a:lnTo>
                    <a:pt x="9" y="100"/>
                  </a:lnTo>
                  <a:lnTo>
                    <a:pt x="17" y="96"/>
                  </a:lnTo>
                  <a:lnTo>
                    <a:pt x="27" y="93"/>
                  </a:lnTo>
                  <a:lnTo>
                    <a:pt x="35" y="90"/>
                  </a:lnTo>
                  <a:lnTo>
                    <a:pt x="44" y="87"/>
                  </a:lnTo>
                  <a:lnTo>
                    <a:pt x="52" y="85"/>
                  </a:lnTo>
                  <a:lnTo>
                    <a:pt x="61" y="83"/>
                  </a:lnTo>
                  <a:lnTo>
                    <a:pt x="70" y="81"/>
                  </a:lnTo>
                  <a:lnTo>
                    <a:pt x="89" y="79"/>
                  </a:lnTo>
                  <a:lnTo>
                    <a:pt x="106" y="79"/>
                  </a:lnTo>
                  <a:lnTo>
                    <a:pt x="122" y="81"/>
                  </a:lnTo>
                  <a:lnTo>
                    <a:pt x="138" y="85"/>
                  </a:lnTo>
                  <a:lnTo>
                    <a:pt x="153" y="91"/>
                  </a:lnTo>
                  <a:lnTo>
                    <a:pt x="168" y="98"/>
                  </a:lnTo>
                  <a:lnTo>
                    <a:pt x="181" y="107"/>
                  </a:lnTo>
                  <a:lnTo>
                    <a:pt x="194" y="116"/>
                  </a:lnTo>
                  <a:lnTo>
                    <a:pt x="205" y="129"/>
                  </a:lnTo>
                  <a:lnTo>
                    <a:pt x="216" y="141"/>
                  </a:lnTo>
                  <a:lnTo>
                    <a:pt x="226" y="155"/>
                  </a:lnTo>
                  <a:lnTo>
                    <a:pt x="234" y="171"/>
                  </a:lnTo>
                  <a:lnTo>
                    <a:pt x="241" y="189"/>
                  </a:lnTo>
                  <a:lnTo>
                    <a:pt x="248" y="206"/>
                  </a:lnTo>
                  <a:lnTo>
                    <a:pt x="252" y="226"/>
                  </a:lnTo>
                  <a:lnTo>
                    <a:pt x="256" y="245"/>
                  </a:lnTo>
                  <a:lnTo>
                    <a:pt x="266" y="242"/>
                  </a:lnTo>
                  <a:lnTo>
                    <a:pt x="278" y="238"/>
                  </a:lnTo>
                  <a:lnTo>
                    <a:pt x="288" y="235"/>
                  </a:lnTo>
                  <a:lnTo>
                    <a:pt x="300" y="232"/>
                  </a:lnTo>
                  <a:lnTo>
                    <a:pt x="310" y="229"/>
                  </a:lnTo>
                  <a:lnTo>
                    <a:pt x="320" y="227"/>
                  </a:lnTo>
                  <a:lnTo>
                    <a:pt x="332" y="226"/>
                  </a:lnTo>
                  <a:lnTo>
                    <a:pt x="342" y="223"/>
                  </a:lnTo>
                  <a:lnTo>
                    <a:pt x="377" y="220"/>
                  </a:lnTo>
                  <a:lnTo>
                    <a:pt x="411" y="220"/>
                  </a:lnTo>
                  <a:lnTo>
                    <a:pt x="444" y="223"/>
                  </a:lnTo>
                  <a:lnTo>
                    <a:pt x="474" y="229"/>
                  </a:lnTo>
                  <a:lnTo>
                    <a:pt x="504" y="238"/>
                  </a:lnTo>
                  <a:lnTo>
                    <a:pt x="531" y="250"/>
                  </a:lnTo>
                  <a:lnTo>
                    <a:pt x="557" y="265"/>
                  </a:lnTo>
                  <a:lnTo>
                    <a:pt x="580" y="282"/>
                  </a:lnTo>
                  <a:lnTo>
                    <a:pt x="602" y="303"/>
                  </a:lnTo>
                  <a:lnTo>
                    <a:pt x="621" y="325"/>
                  </a:lnTo>
                  <a:lnTo>
                    <a:pt x="639" y="350"/>
                  </a:lnTo>
                  <a:lnTo>
                    <a:pt x="653" y="376"/>
                  </a:lnTo>
                  <a:lnTo>
                    <a:pt x="665" y="405"/>
                  </a:lnTo>
                  <a:lnTo>
                    <a:pt x="675" y="436"/>
                  </a:lnTo>
                  <a:lnTo>
                    <a:pt x="681" y="469"/>
                  </a:lnTo>
                  <a:lnTo>
                    <a:pt x="686" y="503"/>
                  </a:lnTo>
                  <a:lnTo>
                    <a:pt x="783" y="503"/>
                  </a:lnTo>
                  <a:lnTo>
                    <a:pt x="785" y="461"/>
                  </a:lnTo>
                  <a:lnTo>
                    <a:pt x="784" y="420"/>
                  </a:lnTo>
                  <a:lnTo>
                    <a:pt x="778" y="381"/>
                  </a:lnTo>
                  <a:lnTo>
                    <a:pt x="769" y="345"/>
                  </a:lnTo>
                  <a:lnTo>
                    <a:pt x="757" y="311"/>
                  </a:lnTo>
                  <a:lnTo>
                    <a:pt x="741" y="280"/>
                  </a:lnTo>
                  <a:lnTo>
                    <a:pt x="723" y="251"/>
                  </a:lnTo>
                  <a:lnTo>
                    <a:pt x="702" y="224"/>
                  </a:lnTo>
                  <a:lnTo>
                    <a:pt x="677" y="202"/>
                  </a:lnTo>
                  <a:lnTo>
                    <a:pt x="650" y="183"/>
                  </a:lnTo>
                  <a:lnTo>
                    <a:pt x="620" y="167"/>
                  </a:lnTo>
                  <a:lnTo>
                    <a:pt x="589" y="154"/>
                  </a:lnTo>
                  <a:lnTo>
                    <a:pt x="554" y="146"/>
                  </a:lnTo>
                  <a:lnTo>
                    <a:pt x="519" y="140"/>
                  </a:lnTo>
                  <a:lnTo>
                    <a:pt x="481" y="140"/>
                  </a:lnTo>
                  <a:lnTo>
                    <a:pt x="440" y="144"/>
                  </a:lnTo>
                  <a:close/>
                </a:path>
              </a:pathLst>
            </a:custGeom>
            <a:solidFill>
              <a:srgbClr val="007C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67" name="TextBox 595"/>
          <p:cNvSpPr txBox="1">
            <a:spLocks noChangeArrowheads="1"/>
          </p:cNvSpPr>
          <p:nvPr/>
        </p:nvSpPr>
        <p:spPr bwMode="auto">
          <a:xfrm>
            <a:off x="1116013" y="3500438"/>
            <a:ext cx="72723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Tx/>
              <a:buAutoNum type="arabicPeriod"/>
            </a:pPr>
            <a:r>
              <a:rPr lang="ru-RU" dirty="0">
                <a:latin typeface="Century Schoolbook" pitchFamily="18" charset="0"/>
              </a:rPr>
              <a:t>Отсутствие возможности регулировать объем потребляемого тепла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Tx/>
              <a:buAutoNum type="arabicPeriod"/>
            </a:pPr>
            <a:r>
              <a:rPr lang="ru-RU" dirty="0">
                <a:latin typeface="Century Schoolbook" pitchFamily="18" charset="0"/>
              </a:rPr>
              <a:t>Отсутствие контроля качества предоставляемой РСО услуги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Tx/>
              <a:buAutoNum type="arabicPeriod"/>
            </a:pPr>
            <a:r>
              <a:rPr lang="ru-RU" dirty="0">
                <a:latin typeface="Century Schoolbook" pitchFamily="18" charset="0"/>
              </a:rPr>
              <a:t>Узлы коммерческого учета тепловой энергии – собственность и точность показаний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Автоматический Узел Управления</a:t>
            </a:r>
            <a:endParaRPr lang="ru-RU" dirty="0"/>
          </a:p>
        </p:txBody>
      </p:sp>
      <p:sp>
        <p:nvSpPr>
          <p:cNvPr id="16388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41438"/>
            <a:ext cx="7467600" cy="4873625"/>
          </a:xfrm>
        </p:spPr>
        <p:txBody>
          <a:bodyPr/>
          <a:lstStyle/>
          <a:p>
            <a:pPr marL="273050" indent="-273050">
              <a:spcAft>
                <a:spcPts val="1200"/>
              </a:spcAft>
            </a:pPr>
            <a:r>
              <a:rPr dirty="0" err="1"/>
              <a:t>Поддерживает</a:t>
            </a:r>
            <a:r>
              <a:rPr dirty="0"/>
              <a:t> в </a:t>
            </a:r>
            <a:r>
              <a:rPr dirty="0" err="1"/>
              <a:t>доме</a:t>
            </a:r>
            <a:r>
              <a:rPr dirty="0"/>
              <a:t> </a:t>
            </a:r>
            <a:r>
              <a:rPr dirty="0" err="1"/>
              <a:t>температуру</a:t>
            </a:r>
            <a:r>
              <a:rPr dirty="0"/>
              <a:t> </a:t>
            </a:r>
            <a:r>
              <a:rPr dirty="0" err="1"/>
              <a:t>комфорта</a:t>
            </a:r>
            <a:endParaRPr dirty="0"/>
          </a:p>
          <a:p>
            <a:pPr marL="273050" indent="-273050">
              <a:spcAft>
                <a:spcPts val="1200"/>
              </a:spcAft>
            </a:pPr>
            <a:r>
              <a:rPr dirty="0" err="1"/>
              <a:t>Ограничивает</a:t>
            </a:r>
            <a:r>
              <a:rPr dirty="0"/>
              <a:t> </a:t>
            </a:r>
            <a:r>
              <a:rPr dirty="0" err="1"/>
              <a:t>объем</a:t>
            </a:r>
            <a:r>
              <a:rPr dirty="0"/>
              <a:t> </a:t>
            </a:r>
            <a:r>
              <a:rPr dirty="0" err="1"/>
              <a:t>потребления</a:t>
            </a:r>
            <a:r>
              <a:rPr dirty="0"/>
              <a:t> </a:t>
            </a:r>
            <a:r>
              <a:rPr dirty="0" err="1"/>
              <a:t>тепла</a:t>
            </a:r>
            <a:endParaRPr dirty="0"/>
          </a:p>
          <a:p>
            <a:pPr marL="273050" indent="-273050">
              <a:spcAft>
                <a:spcPts val="1200"/>
              </a:spcAft>
            </a:pPr>
            <a:r>
              <a:rPr dirty="0" err="1"/>
              <a:t>Нормализует</a:t>
            </a:r>
            <a:r>
              <a:rPr dirty="0"/>
              <a:t> </a:t>
            </a:r>
            <a:r>
              <a:rPr dirty="0" err="1"/>
              <a:t>циркуляцию</a:t>
            </a:r>
            <a:r>
              <a:rPr dirty="0"/>
              <a:t> </a:t>
            </a:r>
            <a:r>
              <a:rPr dirty="0" err="1"/>
              <a:t>теплоносителя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внутридомовой</a:t>
            </a:r>
            <a:r>
              <a:rPr dirty="0"/>
              <a:t> </a:t>
            </a:r>
            <a:r>
              <a:rPr dirty="0" err="1"/>
              <a:t>отопительной</a:t>
            </a:r>
            <a:r>
              <a:rPr dirty="0"/>
              <a:t> </a:t>
            </a:r>
            <a:r>
              <a:rPr dirty="0" err="1"/>
              <a:t>системе</a:t>
            </a:r>
            <a:endParaRPr dirty="0"/>
          </a:p>
          <a:p>
            <a:pPr marL="273050" indent="-273050">
              <a:spcAft>
                <a:spcPts val="1200"/>
              </a:spcAft>
            </a:pP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самостоятельно</a:t>
            </a:r>
            <a:r>
              <a:rPr dirty="0"/>
              <a:t> </a:t>
            </a:r>
            <a:r>
              <a:rPr dirty="0" err="1"/>
              <a:t>регулировать</a:t>
            </a:r>
            <a:r>
              <a:rPr dirty="0"/>
              <a:t> </a:t>
            </a:r>
            <a:r>
              <a:rPr dirty="0" err="1"/>
              <a:t>температурный</a:t>
            </a:r>
            <a:r>
              <a:rPr dirty="0"/>
              <a:t> </a:t>
            </a:r>
            <a:r>
              <a:rPr dirty="0" err="1"/>
              <a:t>режим</a:t>
            </a:r>
            <a:r>
              <a:rPr dirty="0"/>
              <a:t> в </a:t>
            </a:r>
            <a:r>
              <a:rPr dirty="0" err="1"/>
              <a:t>доме</a:t>
            </a:r>
            <a:endParaRPr dirty="0"/>
          </a:p>
          <a:p>
            <a:pPr marL="273050" indent="-273050">
              <a:spcAft>
                <a:spcPts val="1200"/>
              </a:spcAft>
            </a:pP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узлом</a:t>
            </a:r>
            <a:r>
              <a:rPr dirty="0"/>
              <a:t> </a:t>
            </a:r>
            <a:r>
              <a:rPr dirty="0" err="1"/>
              <a:t>учета</a:t>
            </a:r>
            <a:r>
              <a:rPr dirty="0"/>
              <a:t> </a:t>
            </a:r>
            <a:r>
              <a:rPr dirty="0" err="1"/>
              <a:t>количества</a:t>
            </a:r>
            <a:r>
              <a:rPr dirty="0"/>
              <a:t> и </a:t>
            </a:r>
            <a:r>
              <a:rPr dirty="0" err="1"/>
              <a:t>качества</a:t>
            </a:r>
            <a:r>
              <a:rPr dirty="0"/>
              <a:t> </a:t>
            </a:r>
            <a:r>
              <a:rPr dirty="0" err="1"/>
              <a:t>потребленного</a:t>
            </a:r>
            <a:r>
              <a:rPr dirty="0"/>
              <a:t> </a:t>
            </a:r>
            <a:r>
              <a:rPr dirty="0" err="1"/>
              <a:t>тепла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Реализованные проекты</a:t>
            </a:r>
            <a:endParaRPr lang="ru-RU" dirty="0"/>
          </a:p>
        </p:txBody>
      </p:sp>
      <p:sp>
        <p:nvSpPr>
          <p:cNvPr id="17412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3716338"/>
            <a:ext cx="4257383" cy="646331"/>
          </a:xfr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73050" indent="-27305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dirty="0" smtClean="0">
                <a:solidFill>
                  <a:srgbClr val="2F6B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График стабилизации потребления</a:t>
            </a:r>
          </a:p>
          <a:p>
            <a:pPr marL="273050" indent="-273050" algn="ctr">
              <a:spcBef>
                <a:spcPct val="0"/>
              </a:spcBef>
              <a:spcAft>
                <a:spcPct val="0"/>
              </a:spcAft>
              <a:buNone/>
            </a:pPr>
            <a:endParaRPr lang="ru-RU" sz="1800" b="1" dirty="0">
              <a:solidFill>
                <a:srgbClr val="2F6B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itchFamily="18" charset="0"/>
            </a:endParaRPr>
          </a:p>
        </p:txBody>
      </p:sp>
      <p:pic>
        <p:nvPicPr>
          <p:cNvPr id="17413" name="Рисунок 3" descr="0_e28c_3a6cae6_L.jpeg"/>
          <p:cNvPicPr>
            <a:picLocks noChangeAspect="1"/>
          </p:cNvPicPr>
          <p:nvPr/>
        </p:nvPicPr>
        <p:blipFill>
          <a:blip r:embed="rId3" cstate="print"/>
          <a:srcRect r="10922" b="10402"/>
          <a:stretch>
            <a:fillRect/>
          </a:stretch>
        </p:blipFill>
        <p:spPr bwMode="auto">
          <a:xfrm>
            <a:off x="611187" y="1268760"/>
            <a:ext cx="2808685" cy="211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414" name="TextBox 4"/>
          <p:cNvSpPr txBox="1">
            <a:spLocks noChangeArrowheads="1"/>
          </p:cNvSpPr>
          <p:nvPr/>
        </p:nvSpPr>
        <p:spPr bwMode="auto">
          <a:xfrm>
            <a:off x="3779838" y="1124744"/>
            <a:ext cx="4824412" cy="186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latin typeface="Century Schoolbook" pitchFamily="18" charset="0"/>
              </a:rPr>
              <a:t>4-5 этажный жилой дом на 80 квартир.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latin typeface="Century Schoolbook" pitchFamily="18" charset="0"/>
              </a:rPr>
              <a:t>Договорная мощность – 0,4283 Гкал/час.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latin typeface="Century Schoolbook" pitchFamily="18" charset="0"/>
              </a:rPr>
              <a:t>Был установлен элеваторный узел смешения.</a:t>
            </a:r>
          </a:p>
          <a:p>
            <a:pPr>
              <a:lnSpc>
                <a:spcPct val="120000"/>
              </a:lnSpc>
            </a:pPr>
            <a:endParaRPr lang="ru-RU" sz="1600" dirty="0">
              <a:latin typeface="Century Schoolbook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1600" dirty="0">
                <a:latin typeface="Century Schoolbook" pitchFamily="18" charset="0"/>
              </a:rPr>
              <a:t>Установлен АУУ. </a:t>
            </a:r>
            <a:br>
              <a:rPr lang="ru-RU" sz="1600" dirty="0">
                <a:latin typeface="Century Schoolbook" pitchFamily="18" charset="0"/>
              </a:rPr>
            </a:br>
            <a:r>
              <a:rPr lang="ru-RU" sz="1600" dirty="0">
                <a:latin typeface="Century Schoolbook" pitchFamily="18" charset="0"/>
              </a:rPr>
              <a:t>Ввод в эксплуатацию – 15 октября 2011 г.</a:t>
            </a:r>
          </a:p>
        </p:txBody>
      </p:sp>
      <p:sp>
        <p:nvSpPr>
          <p:cNvPr id="17415" name="TextBox 6"/>
          <p:cNvSpPr txBox="1">
            <a:spLocks noChangeArrowheads="1"/>
          </p:cNvSpPr>
          <p:nvPr/>
        </p:nvSpPr>
        <p:spPr bwMode="auto">
          <a:xfrm>
            <a:off x="5580112" y="3465513"/>
            <a:ext cx="32403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F6B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Потребление  тепла </a:t>
            </a:r>
            <a:br>
              <a:rPr lang="ru-RU" b="1" dirty="0">
                <a:solidFill>
                  <a:srgbClr val="2F6B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</a:br>
            <a:r>
              <a:rPr lang="ru-RU" b="1" dirty="0">
                <a:solidFill>
                  <a:srgbClr val="2F6B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с 15 октября по 15 ноября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251520" y="4077072"/>
          <a:ext cx="4248472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5292080" y="4149080"/>
          <a:ext cx="3312368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68344" y="4437112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∆</a:t>
            </a:r>
            <a:r>
              <a:rPr lang="en-US" b="1" dirty="0" smtClean="0">
                <a:solidFill>
                  <a:srgbClr val="FF0000"/>
                </a:solidFill>
              </a:rPr>
              <a:t> = 30%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/>
              <a:t>Энергосервис</a:t>
            </a:r>
            <a:endParaRPr lang="ru-RU" dirty="0"/>
          </a:p>
        </p:txBody>
      </p:sp>
      <p:sp>
        <p:nvSpPr>
          <p:cNvPr id="18436" name="Содержимое 2"/>
          <p:cNvSpPr>
            <a:spLocks noGrp="1"/>
          </p:cNvSpPr>
          <p:nvPr>
            <p:ph sz="quarter" idx="1"/>
          </p:nvPr>
        </p:nvSpPr>
        <p:spPr>
          <a:xfrm>
            <a:off x="827584" y="1600200"/>
            <a:ext cx="7097216" cy="4637088"/>
          </a:xfrm>
        </p:spPr>
        <p:txBody>
          <a:bodyPr/>
          <a:lstStyle/>
          <a:p>
            <a:pPr marL="273050" indent="-273050">
              <a:spcAft>
                <a:spcPct val="0"/>
              </a:spcAft>
            </a:pPr>
            <a:r>
              <a:rPr dirty="0" err="1"/>
              <a:t>Договор</a:t>
            </a:r>
            <a:r>
              <a:rPr dirty="0"/>
              <a:t> </a:t>
            </a:r>
            <a:r>
              <a:rPr dirty="0" err="1"/>
              <a:t>подряда</a:t>
            </a:r>
            <a:r>
              <a:rPr dirty="0"/>
              <a:t> с </a:t>
            </a:r>
            <a:r>
              <a:rPr dirty="0" err="1"/>
              <a:t>элементами</a:t>
            </a:r>
            <a:r>
              <a:rPr dirty="0"/>
              <a:t> </a:t>
            </a:r>
            <a:r>
              <a:rPr dirty="0" err="1"/>
              <a:t>энергосервиса</a:t>
            </a:r>
            <a:endParaRPr dirty="0"/>
          </a:p>
          <a:p>
            <a:pPr marL="273050" indent="-273050">
              <a:spcAft>
                <a:spcPct val="0"/>
              </a:spcAft>
            </a:pPr>
            <a:r>
              <a:rPr dirty="0" err="1"/>
              <a:t>Энергосервисный</a:t>
            </a:r>
            <a:r>
              <a:rPr dirty="0"/>
              <a:t> </a:t>
            </a:r>
            <a:r>
              <a:rPr dirty="0" err="1"/>
              <a:t>договор</a:t>
            </a:r>
            <a:endParaRPr dirty="0"/>
          </a:p>
          <a:p>
            <a:pPr lvl="1">
              <a:spcBef>
                <a:spcPts val="300"/>
              </a:spcBef>
            </a:pPr>
            <a:r>
              <a:rPr lang="ru-RU" dirty="0" smtClean="0"/>
              <a:t>За счет заемных средств</a:t>
            </a:r>
          </a:p>
          <a:p>
            <a:pPr lvl="1">
              <a:spcBef>
                <a:spcPts val="300"/>
              </a:spcBef>
            </a:pPr>
            <a:r>
              <a:rPr lang="ru-RU" dirty="0" smtClean="0"/>
              <a:t>За счет собственных и заемных средств</a:t>
            </a:r>
          </a:p>
          <a:p>
            <a:pPr lvl="1"/>
            <a:endParaRPr lang="ru-RU" dirty="0" smtClean="0"/>
          </a:p>
          <a:p>
            <a:pPr marL="273050" indent="-273050">
              <a:spcAft>
                <a:spcPct val="0"/>
              </a:spcAft>
            </a:pPr>
            <a:r>
              <a:rPr dirty="0" err="1"/>
              <a:t>Окупаемость</a:t>
            </a:r>
            <a:endParaRPr dirty="0"/>
          </a:p>
          <a:p>
            <a:pPr lvl="1">
              <a:spcBef>
                <a:spcPts val="300"/>
              </a:spcBef>
            </a:pPr>
            <a:r>
              <a:rPr lang="ru-RU" dirty="0" smtClean="0"/>
              <a:t>Договор подряда – 1,5-2 года</a:t>
            </a:r>
          </a:p>
          <a:p>
            <a:pPr lvl="1">
              <a:spcBef>
                <a:spcPts val="300"/>
              </a:spcBef>
            </a:pPr>
            <a:r>
              <a:rPr lang="ru-RU" dirty="0" err="1" smtClean="0"/>
              <a:t>Энергосервисный</a:t>
            </a:r>
            <a:r>
              <a:rPr lang="ru-RU" dirty="0" smtClean="0"/>
              <a:t> договор за счет заемных средств</a:t>
            </a:r>
          </a:p>
          <a:p>
            <a:pPr lvl="2"/>
            <a:r>
              <a:rPr lang="ru-RU" sz="1600" dirty="0" smtClean="0"/>
              <a:t>Срок договора – 4-5 лет</a:t>
            </a:r>
          </a:p>
          <a:p>
            <a:pPr lvl="2"/>
            <a:r>
              <a:rPr lang="ru-RU" sz="1600" dirty="0" smtClean="0"/>
              <a:t>Окупаемость – 3 года</a:t>
            </a:r>
          </a:p>
          <a:p>
            <a:pPr lvl="2"/>
            <a:endParaRPr lang="ru-RU" dirty="0" smtClean="0"/>
          </a:p>
          <a:p>
            <a:pPr marL="273050" indent="-273050">
              <a:spcAft>
                <a:spcPct val="0"/>
              </a:spcAft>
              <a:buFontTx/>
              <a:buNone/>
            </a:pPr>
            <a:endParaRPr dirty="0"/>
          </a:p>
          <a:p>
            <a:pPr marL="273050" indent="-273050">
              <a:spcAft>
                <a:spcPct val="0"/>
              </a:spcAft>
            </a:pPr>
            <a:endParaRPr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3645024"/>
            <a:ext cx="8640960" cy="72008"/>
          </a:xfrm>
          <a:prstGeom prst="rect">
            <a:avLst/>
          </a:prstGeom>
          <a:gradFill flip="none" rotWithShape="1">
            <a:gsLst>
              <a:gs pos="19000">
                <a:schemeClr val="accent1">
                  <a:tint val="66000"/>
                  <a:satMod val="160000"/>
                  <a:alpha val="73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Схемы реализации ЭСК</a:t>
            </a:r>
            <a:endParaRPr lang="ru-RU" dirty="0"/>
          </a:p>
        </p:txBody>
      </p:sp>
      <p:sp>
        <p:nvSpPr>
          <p:cNvPr id="5" name="TextBox 2"/>
          <p:cNvSpPr txBox="1"/>
          <p:nvPr/>
        </p:nvSpPr>
        <p:spPr>
          <a:xfrm>
            <a:off x="5656263" y="1341438"/>
            <a:ext cx="2587625" cy="7731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Calibri" pitchFamily="34" charset="0"/>
                <a:cs typeface="Arial" pitchFamily="34" charset="0"/>
              </a:rPr>
              <a:t>БАНК</a:t>
            </a:r>
            <a:endParaRPr lang="ru-RU" sz="20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827088" y="4816475"/>
            <a:ext cx="2490787" cy="77311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latin typeface="Calibri" pitchFamily="34" charset="0"/>
                <a:cs typeface="Arial" pitchFamily="34" charset="0"/>
              </a:rPr>
              <a:t>МКД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5656263" y="2982913"/>
            <a:ext cx="2587625" cy="77152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36000" tIns="0" rIns="3600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Calibri" pitchFamily="34" charset="0"/>
                <a:cs typeface="Arial" pitchFamily="34" charset="0"/>
              </a:rPr>
              <a:t>ЭСКО</a:t>
            </a:r>
            <a:endParaRPr lang="ru-RU" sz="20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088" y="4430713"/>
            <a:ext cx="2490787" cy="38576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latin typeface="Calibri" pitchFamily="34" charset="0"/>
                <a:cs typeface="Arial" pitchFamily="34" charset="0"/>
              </a:rPr>
              <a:t>Общее собрание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088" y="2982913"/>
            <a:ext cx="2490787" cy="7715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Calibri" pitchFamily="34" charset="0"/>
                <a:cs typeface="Arial" pitchFamily="34" charset="0"/>
              </a:rPr>
              <a:t>УК / ТСЖ / ЖСК</a:t>
            </a:r>
            <a:endParaRPr lang="ru-RU" sz="20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475" y="3078163"/>
            <a:ext cx="2160588" cy="63976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 smtClean="0">
                <a:latin typeface="Calibri" pitchFamily="34" charset="0"/>
                <a:cs typeface="Arial" pitchFamily="34" charset="0"/>
              </a:rPr>
              <a:t>Энергосервисный</a:t>
            </a:r>
            <a:r>
              <a:rPr lang="ru-RU" sz="2000" dirty="0" smtClean="0">
                <a:latin typeface="Calibri" pitchFamily="34" charset="0"/>
                <a:cs typeface="Arial" pitchFamily="34" charset="0"/>
              </a:rPr>
              <a:t> контракт</a:t>
            </a:r>
            <a:endParaRPr lang="ru-RU" sz="2000" dirty="0"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>
            <a:stCxn id="8" idx="0"/>
            <a:endCxn id="9" idx="2"/>
          </p:cNvCxnSpPr>
          <p:nvPr/>
        </p:nvCxnSpPr>
        <p:spPr>
          <a:xfrm flipV="1">
            <a:off x="2073275" y="3754438"/>
            <a:ext cx="0" cy="676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9" idx="3"/>
            <a:endCxn id="7" idx="1"/>
          </p:cNvCxnSpPr>
          <p:nvPr/>
        </p:nvCxnSpPr>
        <p:spPr>
          <a:xfrm>
            <a:off x="3317875" y="3368675"/>
            <a:ext cx="233838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27088" y="3851275"/>
            <a:ext cx="2449512" cy="48260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Calibri" pitchFamily="34" charset="0"/>
                <a:cs typeface="Arial" pitchFamily="34" charset="0"/>
              </a:rPr>
              <a:t>Решение о заключении </a:t>
            </a:r>
            <a:r>
              <a:rPr lang="ru-RU" sz="2000" dirty="0" smtClean="0">
                <a:latin typeface="Calibri" pitchFamily="34" charset="0"/>
                <a:cs typeface="Arial" pitchFamily="34" charset="0"/>
              </a:rPr>
              <a:t>ЭСК</a:t>
            </a:r>
            <a:endParaRPr lang="ru-RU" sz="2000" dirty="0"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14" name="Прямая со стрелкой 13"/>
          <p:cNvCxnSpPr>
            <a:stCxn id="5" idx="2"/>
            <a:endCxn id="7" idx="0"/>
          </p:cNvCxnSpPr>
          <p:nvPr/>
        </p:nvCxnSpPr>
        <p:spPr>
          <a:xfrm>
            <a:off x="6950075" y="2114550"/>
            <a:ext cx="0" cy="868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651500" y="2306638"/>
            <a:ext cx="2592388" cy="38576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 smtClean="0">
                <a:latin typeface="Calibri" pitchFamily="34" charset="0"/>
                <a:cs typeface="Arial" pitchFamily="34" charset="0"/>
              </a:rPr>
              <a:t>Займ</a:t>
            </a:r>
            <a:endParaRPr lang="ru-RU" sz="2000" dirty="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Схемы реализации ЭСК</a:t>
            </a:r>
            <a:endParaRPr lang="ru-RU" dirty="0"/>
          </a:p>
        </p:txBody>
      </p:sp>
      <p:grpSp>
        <p:nvGrpSpPr>
          <p:cNvPr id="20484" name="Группа 3"/>
          <p:cNvGrpSpPr>
            <a:grpSpLocks/>
          </p:cNvGrpSpPr>
          <p:nvPr/>
        </p:nvGrpSpPr>
        <p:grpSpPr bwMode="auto">
          <a:xfrm>
            <a:off x="1258888" y="1844675"/>
            <a:ext cx="6697662" cy="3816350"/>
            <a:chOff x="3419872" y="3501008"/>
            <a:chExt cx="5112568" cy="2952328"/>
          </a:xfrm>
        </p:grpSpPr>
        <p:sp>
          <p:nvSpPr>
            <p:cNvPr id="5" name="TextBox 2"/>
            <p:cNvSpPr txBox="1"/>
            <p:nvPr/>
          </p:nvSpPr>
          <p:spPr>
            <a:xfrm>
              <a:off x="3478038" y="3501008"/>
              <a:ext cx="1976439" cy="537903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 smtClean="0">
                  <a:latin typeface="Calibri" pitchFamily="34" charset="0"/>
                  <a:cs typeface="Arial" pitchFamily="34" charset="0"/>
                </a:rPr>
                <a:t>БАНК</a:t>
              </a:r>
              <a:endParaRPr lang="ru-RU" sz="2000" b="1" dirty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6" name="TextBox 3"/>
            <p:cNvSpPr txBox="1"/>
            <p:nvPr/>
          </p:nvSpPr>
          <p:spPr>
            <a:xfrm>
              <a:off x="3474402" y="5916661"/>
              <a:ext cx="1980075" cy="536675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>
                  <a:latin typeface="Calibri" pitchFamily="34" charset="0"/>
                  <a:cs typeface="Arial" pitchFamily="34" charset="0"/>
                </a:rPr>
                <a:t>МКД</a:t>
              </a:r>
            </a:p>
          </p:txBody>
        </p:sp>
        <p:sp>
          <p:nvSpPr>
            <p:cNvPr id="7" name="TextBox 4"/>
            <p:cNvSpPr txBox="1"/>
            <p:nvPr/>
          </p:nvSpPr>
          <p:spPr>
            <a:xfrm>
              <a:off x="6557212" y="4641904"/>
              <a:ext cx="1975228" cy="53667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36000" tIns="0" rIns="36000" bIns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 smtClean="0">
                  <a:latin typeface="Calibri" pitchFamily="34" charset="0"/>
                  <a:cs typeface="Arial" pitchFamily="34" charset="0"/>
                </a:rPr>
                <a:t>ЭСКО</a:t>
              </a:r>
              <a:endParaRPr lang="ru-RU" sz="2000" b="1" dirty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74402" y="5647709"/>
              <a:ext cx="1980075" cy="268952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latin typeface="Calibri" pitchFamily="34" charset="0"/>
                  <a:cs typeface="Arial" pitchFamily="34" charset="0"/>
                </a:rPr>
                <a:t>Общее собрание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74402" y="4641904"/>
              <a:ext cx="1980075" cy="536675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0" rIns="36000" bIns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 smtClean="0">
                  <a:latin typeface="Calibri" pitchFamily="34" charset="0"/>
                  <a:cs typeface="Arial" pitchFamily="34" charset="0"/>
                </a:rPr>
                <a:t>УК / ТСЖ / ЖСК</a:t>
              </a:r>
              <a:endParaRPr lang="ru-RU" sz="2000" b="1" dirty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98735" y="4708221"/>
              <a:ext cx="1072440" cy="44456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0" tIns="0" rIns="0" bIns="0" anchor="ctr"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 smtClean="0">
                  <a:latin typeface="Calibri" pitchFamily="34" charset="0"/>
                  <a:cs typeface="Arial" pitchFamily="34" charset="0"/>
                </a:rPr>
                <a:t>Договор подряда</a:t>
              </a:r>
              <a:endParaRPr lang="ru-RU" sz="2000" dirty="0">
                <a:latin typeface="Calibri" pitchFamily="34" charset="0"/>
                <a:cs typeface="Arial" pitchFamily="34" charset="0"/>
              </a:endParaRPr>
            </a:p>
          </p:txBody>
        </p:sp>
        <p:cxnSp>
          <p:nvCxnSpPr>
            <p:cNvPr id="11" name="Прямая со стрелкой 10"/>
            <p:cNvCxnSpPr>
              <a:stCxn id="8" idx="0"/>
              <a:endCxn id="9" idx="2"/>
            </p:cNvCxnSpPr>
            <p:nvPr/>
          </p:nvCxnSpPr>
          <p:spPr>
            <a:xfrm flipV="1">
              <a:off x="4464440" y="5178579"/>
              <a:ext cx="0" cy="4691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>
              <a:stCxn id="9" idx="3"/>
              <a:endCxn id="7" idx="1"/>
            </p:cNvCxnSpPr>
            <p:nvPr/>
          </p:nvCxnSpPr>
          <p:spPr>
            <a:xfrm>
              <a:off x="5454478" y="4909627"/>
              <a:ext cx="1102735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419872" y="5246124"/>
              <a:ext cx="1946145" cy="33526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0" tIns="0" rIns="0" bIns="0" anchor="ctr"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latin typeface="Calibri" pitchFamily="34" charset="0"/>
                  <a:cs typeface="Arial" pitchFamily="34" charset="0"/>
                </a:rPr>
                <a:t>Решение о заключении </a:t>
              </a:r>
              <a:r>
                <a:rPr lang="ru-RU" sz="2000" dirty="0" smtClean="0">
                  <a:latin typeface="Calibri" pitchFamily="34" charset="0"/>
                  <a:cs typeface="Arial" pitchFamily="34" charset="0"/>
                </a:rPr>
                <a:t>ЭСК</a:t>
              </a:r>
              <a:endParaRPr lang="ru-RU" sz="2000" dirty="0">
                <a:latin typeface="Calibri" pitchFamily="34" charset="0"/>
                <a:cs typeface="Arial" pitchFamily="34" charset="0"/>
              </a:endParaRPr>
            </a:p>
          </p:txBody>
        </p:sp>
        <p:cxnSp>
          <p:nvCxnSpPr>
            <p:cNvPr id="14" name="Прямая со стрелкой 13"/>
            <p:cNvCxnSpPr/>
            <p:nvPr/>
          </p:nvCxnSpPr>
          <p:spPr>
            <a:xfrm rot="16200000" flipH="1">
              <a:off x="4104778" y="4337952"/>
              <a:ext cx="60299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19872" y="4171545"/>
              <a:ext cx="1978863" cy="26895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0" tIns="0" rIns="0" bIns="0" anchor="ctr"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 err="1" smtClean="0">
                  <a:latin typeface="Calibri" pitchFamily="34" charset="0"/>
                  <a:cs typeface="Arial" pitchFamily="34" charset="0"/>
                </a:rPr>
                <a:t>Займ</a:t>
              </a:r>
              <a:endParaRPr lang="ru-RU" sz="2000" dirty="0">
                <a:latin typeface="Calibri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564</TotalTime>
  <Words>178</Words>
  <Application>Microsoft Office PowerPoint</Application>
  <PresentationFormat>Экран (4:3)</PresentationFormat>
  <Paragraphs>51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Энергосервис для потребителей коммунальных услуг</vt:lpstr>
      <vt:lpstr>Взаимоотношения с РСО</vt:lpstr>
      <vt:lpstr>Автоматический Узел Управления</vt:lpstr>
      <vt:lpstr>Реализованные проекты</vt:lpstr>
      <vt:lpstr>Энергосервис</vt:lpstr>
      <vt:lpstr>Схемы реализации ЭСК</vt:lpstr>
      <vt:lpstr>Схемы реализации ЭСК</vt:lpstr>
    </vt:vector>
  </TitlesOfParts>
  <Company>ESA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New</dc:creator>
  <cp:lastModifiedBy>New</cp:lastModifiedBy>
  <cp:revision>29</cp:revision>
  <dcterms:created xsi:type="dcterms:W3CDTF">2011-11-29T07:59:22Z</dcterms:created>
  <dcterms:modified xsi:type="dcterms:W3CDTF">2011-11-30T07:04:28Z</dcterms:modified>
</cp:coreProperties>
</file>