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1" r:id="rId2"/>
    <p:sldId id="325" r:id="rId3"/>
    <p:sldId id="339" r:id="rId4"/>
    <p:sldId id="329" r:id="rId5"/>
    <p:sldId id="330" r:id="rId6"/>
    <p:sldId id="331" r:id="rId7"/>
    <p:sldId id="332" r:id="rId8"/>
    <p:sldId id="341" r:id="rId9"/>
    <p:sldId id="333" r:id="rId10"/>
    <p:sldId id="340" r:id="rId11"/>
    <p:sldId id="324" r:id="rId12"/>
  </p:sldIdLst>
  <p:sldSz cx="9144000" cy="6858000" type="screen4x3"/>
  <p:notesSz cx="6797675" cy="9874250"/>
  <p:embeddedFontLs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39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66" algn="l" defTabSz="9139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932" algn="l" defTabSz="9139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99" algn="l" defTabSz="9139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865" algn="l" defTabSz="9139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831" algn="l" defTabSz="9139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796" algn="l" defTabSz="9139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763" algn="l" defTabSz="9139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728" algn="l" defTabSz="91393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CE6F2"/>
    <a:srgbClr val="1F49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5" autoAdjust="0"/>
    <p:restoredTop sz="94660"/>
  </p:normalViewPr>
  <p:slideViewPr>
    <p:cSldViewPr>
      <p:cViewPr varScale="1">
        <p:scale>
          <a:sx n="104" d="100"/>
          <a:sy n="104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941636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3" y="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6E329-DC40-4C32-9FED-CF993A7383A9}" type="datetimeFigureOut">
              <a:rPr lang="ru-RU" smtClean="0"/>
              <a:pPr/>
              <a:t>30.11.2011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4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5658C-1E8A-4235-8EC5-28C5FDDD55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87179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66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932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99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865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831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796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763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728" algn="l" defTabSz="9139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5658C-1E8A-4235-8EC5-28C5FDDD556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7883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0275" y="739775"/>
            <a:ext cx="493712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5658C-1E8A-4235-8EC5-28C5FDDD55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2004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5658C-1E8A-4235-8EC5-28C5FDDD556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882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3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3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EA0B-B375-4D99-890F-2826313A019C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5A3A-4322-4D1F-884F-3D5200385D5B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5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5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9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8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8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7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7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8CD8C-6B82-42B4-BFA6-C094ECA404A7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2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3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E7A71-73DE-4A79-80F1-DA501B779771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66" indent="0">
              <a:buNone/>
              <a:defRPr sz="2000" b="1"/>
            </a:lvl2pPr>
            <a:lvl3pPr marL="913932" indent="0">
              <a:buNone/>
              <a:defRPr sz="1800" b="1"/>
            </a:lvl3pPr>
            <a:lvl4pPr marL="1370899" indent="0">
              <a:buNone/>
              <a:defRPr sz="1600" b="1"/>
            </a:lvl4pPr>
            <a:lvl5pPr marL="1827865" indent="0">
              <a:buNone/>
              <a:defRPr sz="1600" b="1"/>
            </a:lvl5pPr>
            <a:lvl6pPr marL="2284831" indent="0">
              <a:buNone/>
              <a:defRPr sz="1600" b="1"/>
            </a:lvl6pPr>
            <a:lvl7pPr marL="2741796" indent="0">
              <a:buNone/>
              <a:defRPr sz="1600" b="1"/>
            </a:lvl7pPr>
            <a:lvl8pPr marL="3198763" indent="0">
              <a:buNone/>
              <a:defRPr sz="1600" b="1"/>
            </a:lvl8pPr>
            <a:lvl9pPr marL="365572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3" y="2174878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66" indent="0">
              <a:buNone/>
              <a:defRPr sz="2000" b="1"/>
            </a:lvl2pPr>
            <a:lvl3pPr marL="913932" indent="0">
              <a:buNone/>
              <a:defRPr sz="1800" b="1"/>
            </a:lvl3pPr>
            <a:lvl4pPr marL="1370899" indent="0">
              <a:buNone/>
              <a:defRPr sz="1600" b="1"/>
            </a:lvl4pPr>
            <a:lvl5pPr marL="1827865" indent="0">
              <a:buNone/>
              <a:defRPr sz="1600" b="1"/>
            </a:lvl5pPr>
            <a:lvl6pPr marL="2284831" indent="0">
              <a:buNone/>
              <a:defRPr sz="1600" b="1"/>
            </a:lvl6pPr>
            <a:lvl7pPr marL="2741796" indent="0">
              <a:buNone/>
              <a:defRPr sz="1600" b="1"/>
            </a:lvl7pPr>
            <a:lvl8pPr marL="3198763" indent="0">
              <a:buNone/>
              <a:defRPr sz="1600" b="1"/>
            </a:lvl8pPr>
            <a:lvl9pPr marL="365572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8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D0F2-09BA-4BAB-B1AC-57810208F89E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D8FB4-F87C-4088-AA69-61D51764F1E0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77A0-AEC9-4C11-894E-5FC66D149B9C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4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66" indent="0">
              <a:buNone/>
              <a:defRPr sz="1200"/>
            </a:lvl2pPr>
            <a:lvl3pPr marL="913932" indent="0">
              <a:buNone/>
              <a:defRPr sz="1000"/>
            </a:lvl3pPr>
            <a:lvl4pPr marL="1370899" indent="0">
              <a:buNone/>
              <a:defRPr sz="900"/>
            </a:lvl4pPr>
            <a:lvl5pPr marL="1827865" indent="0">
              <a:buNone/>
              <a:defRPr sz="900"/>
            </a:lvl5pPr>
            <a:lvl6pPr marL="2284831" indent="0">
              <a:buNone/>
              <a:defRPr sz="900"/>
            </a:lvl6pPr>
            <a:lvl7pPr marL="2741796" indent="0">
              <a:buNone/>
              <a:defRPr sz="900"/>
            </a:lvl7pPr>
            <a:lvl8pPr marL="3198763" indent="0">
              <a:buNone/>
              <a:defRPr sz="900"/>
            </a:lvl8pPr>
            <a:lvl9pPr marL="365572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B760-33BB-4A06-8BB8-284D23F24BDB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90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66" indent="0">
              <a:buNone/>
              <a:defRPr sz="2800"/>
            </a:lvl2pPr>
            <a:lvl3pPr marL="913932" indent="0">
              <a:buNone/>
              <a:defRPr sz="2400"/>
            </a:lvl3pPr>
            <a:lvl4pPr marL="1370899" indent="0">
              <a:buNone/>
              <a:defRPr sz="2000"/>
            </a:lvl4pPr>
            <a:lvl5pPr marL="1827865" indent="0">
              <a:buNone/>
              <a:defRPr sz="2000"/>
            </a:lvl5pPr>
            <a:lvl6pPr marL="2284831" indent="0">
              <a:buNone/>
              <a:defRPr sz="2000"/>
            </a:lvl6pPr>
            <a:lvl7pPr marL="2741796" indent="0">
              <a:buNone/>
              <a:defRPr sz="2000"/>
            </a:lvl7pPr>
            <a:lvl8pPr marL="3198763" indent="0">
              <a:buNone/>
              <a:defRPr sz="2000"/>
            </a:lvl8pPr>
            <a:lvl9pPr marL="365572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90" y="536734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66" indent="0">
              <a:buNone/>
              <a:defRPr sz="1200"/>
            </a:lvl2pPr>
            <a:lvl3pPr marL="913932" indent="0">
              <a:buNone/>
              <a:defRPr sz="1000"/>
            </a:lvl3pPr>
            <a:lvl4pPr marL="1370899" indent="0">
              <a:buNone/>
              <a:defRPr sz="900"/>
            </a:lvl4pPr>
            <a:lvl5pPr marL="1827865" indent="0">
              <a:buNone/>
              <a:defRPr sz="900"/>
            </a:lvl5pPr>
            <a:lvl6pPr marL="2284831" indent="0">
              <a:buNone/>
              <a:defRPr sz="900"/>
            </a:lvl6pPr>
            <a:lvl7pPr marL="2741796" indent="0">
              <a:buNone/>
              <a:defRPr sz="900"/>
            </a:lvl7pPr>
            <a:lvl8pPr marL="3198763" indent="0">
              <a:buNone/>
              <a:defRPr sz="900"/>
            </a:lvl8pPr>
            <a:lvl9pPr marL="365572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4E9B2-2A1E-4B94-AC3A-BB82D6CD4BA5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723C8-1390-4874-A393-34DE6BE69603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3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3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276D9-EB0B-4EFB-BE67-147633B26D40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4638"/>
            <a:ext cx="8229600" cy="1143000"/>
          </a:xfrm>
          <a:prstGeom prst="rect">
            <a:avLst/>
          </a:prstGeom>
        </p:spPr>
        <p:txBody>
          <a:bodyPr vert="horz" lIns="91394" tIns="45696" rIns="91394" bIns="4569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4" y="1600203"/>
            <a:ext cx="8229600" cy="4525963"/>
          </a:xfrm>
          <a:prstGeom prst="rect">
            <a:avLst/>
          </a:prstGeom>
        </p:spPr>
        <p:txBody>
          <a:bodyPr vert="horz" lIns="91394" tIns="45696" rIns="91394" bIns="4569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4" y="6356353"/>
            <a:ext cx="2133600" cy="365125"/>
          </a:xfrm>
          <a:prstGeom prst="rect">
            <a:avLst/>
          </a:prstGeom>
        </p:spPr>
        <p:txBody>
          <a:bodyPr vert="horz" lIns="91394" tIns="45696" rIns="91394" bIns="4569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550A-51C4-4528-A5C6-DC8CB5CE8CC4}" type="datetime1">
              <a:rPr lang="ru-RU" smtClean="0"/>
              <a:pPr/>
              <a:t>30.11.2011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vert="horz" lIns="91394" tIns="45696" rIns="91394" bIns="4569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3" y="6356353"/>
            <a:ext cx="2133600" cy="365125"/>
          </a:xfrm>
          <a:prstGeom prst="rect">
            <a:avLst/>
          </a:prstGeom>
        </p:spPr>
        <p:txBody>
          <a:bodyPr vert="horz" lIns="91394" tIns="45696" rIns="91394" bIns="4569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324DE-B04D-4528-8BB1-A66C5EC33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393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24" indent="-342724" algn="l" defTabSz="91393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69" indent="-285604" algn="l" defTabSz="91393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415" indent="-228483" algn="l" defTabSz="91393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82" indent="-228483" algn="l" defTabSz="91393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348" indent="-228483" algn="l" defTabSz="91393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313" indent="-228483" algn="l" defTabSz="9139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278" indent="-228483" algn="l" defTabSz="9139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246" indent="-228483" algn="l" defTabSz="9139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212" indent="-228483" algn="l" defTabSz="91393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9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66" algn="l" defTabSz="9139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32" algn="l" defTabSz="9139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99" algn="l" defTabSz="9139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65" algn="l" defTabSz="9139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831" algn="l" defTabSz="9139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96" algn="l" defTabSz="9139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763" algn="l" defTabSz="9139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728" algn="l" defTabSz="9139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ks-ru.com/" TargetMode="External"/><Relationship Id="rId2" Type="http://schemas.openxmlformats.org/officeDocument/2006/relationships/hyperlink" Target="mailto:info@mks-ru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" y="1556794"/>
            <a:ext cx="9144000" cy="36004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отношений и ценностей в сфере ЖКХ через стандартизацию управления многоквартирными домами</a:t>
            </a:r>
            <a:b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chemeClr val="tx2"/>
                </a:solidFill>
              </a:rPr>
              <a:t>(Подготовка проекта постановления Правительства РФ «Об </a:t>
            </a:r>
            <a:r>
              <a:rPr lang="ru-RU" sz="2800" b="1" dirty="0" smtClean="0">
                <a:solidFill>
                  <a:schemeClr val="tx2"/>
                </a:solidFill>
              </a:rPr>
              <a:t>установлении стандартов </a:t>
            </a:r>
            <a:r>
              <a:rPr lang="ru-RU" sz="2800" b="1" dirty="0">
                <a:solidFill>
                  <a:schemeClr val="tx2"/>
                </a:solidFill>
              </a:rPr>
              <a:t>и правил деятельности по управлению многоквартирными домами»)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660235" y="6227773"/>
            <a:ext cx="2483768" cy="274352"/>
          </a:xfrm>
          <a:prstGeom prst="rect">
            <a:avLst/>
          </a:prstGeom>
        </p:spPr>
        <p:txBody>
          <a:bodyPr vert="horz" lIns="91394" tIns="45696" rIns="91394" bIns="45696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Ноябрь, 2011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10402" y="6502123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sz="200">
                <a:solidFill>
                  <a:schemeClr val="accent1">
                    <a:lumMod val="75000"/>
                  </a:schemeClr>
                </a:solidFill>
              </a:rPr>
              <a:pPr/>
              <a:t>1</a:t>
            </a:fld>
            <a:endParaRPr lang="ru-RU" sz="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47625" y="6453336"/>
            <a:ext cx="4088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7A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ЖКХ меняется! Вместе с МКС</a:t>
            </a:r>
            <a:endParaRPr lang="ru-RU" sz="2400" b="1" dirty="0">
              <a:solidFill>
                <a:srgbClr val="F7A7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2" y="6492878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b="1" smtClean="0">
                <a:solidFill>
                  <a:schemeClr val="bg1"/>
                </a:solidFill>
              </a:rPr>
              <a:pPr/>
              <a:t>2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7506" y="1225328"/>
            <a:ext cx="8928992" cy="76351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/>
            <a:r>
              <a:rPr lang="ru-RU" sz="15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инициативе МКС, </a:t>
            </a:r>
            <a:r>
              <a:rPr lang="ru-RU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разработан проект постановления Правительства РФ «Об </a:t>
            </a:r>
            <a:r>
              <a:rPr lang="ru-RU" sz="15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установлении </a:t>
            </a:r>
            <a:r>
              <a:rPr lang="ru-RU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стандартов и правил деятельности по управлению многоквартирными домами»</a:t>
            </a:r>
            <a:endParaRPr lang="ru-RU" sz="15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1" name="Соединительная линия уступом 40"/>
          <p:cNvCxnSpPr>
            <a:stCxn id="32" idx="2"/>
            <a:endCxn id="55" idx="1"/>
          </p:cNvCxnSpPr>
          <p:nvPr/>
        </p:nvCxnSpPr>
        <p:spPr>
          <a:xfrm rot="5400000">
            <a:off x="2140591" y="171780"/>
            <a:ext cx="614350" cy="4248472"/>
          </a:xfrm>
          <a:prstGeom prst="bentConnector4">
            <a:avLst>
              <a:gd name="adj1" fmla="val 29488"/>
              <a:gd name="adj2" fmla="val 10538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Скругленный прямоугольник 54"/>
          <p:cNvSpPr/>
          <p:nvPr/>
        </p:nvSpPr>
        <p:spPr>
          <a:xfrm>
            <a:off x="323530" y="2351162"/>
            <a:ext cx="1080120" cy="5040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Сентябрь</a:t>
            </a:r>
          </a:p>
        </p:txBody>
      </p:sp>
      <p:sp>
        <p:nvSpPr>
          <p:cNvPr id="33" name="Заголовок 4"/>
          <p:cNvSpPr>
            <a:spLocks noGrp="1"/>
          </p:cNvSpPr>
          <p:nvPr>
            <p:ph type="title"/>
          </p:nvPr>
        </p:nvSpPr>
        <p:spPr>
          <a:xfrm>
            <a:off x="-36510" y="188640"/>
            <a:ext cx="7258072" cy="64807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800" dirty="0">
                <a:solidFill>
                  <a:schemeClr val="bg1"/>
                </a:solidFill>
              </a:rPr>
              <a:t>Ход работы над проектом постановления Правительства РФ</a:t>
            </a:r>
            <a:endParaRPr lang="ru-RU" sz="1400" dirty="0">
              <a:solidFill>
                <a:schemeClr val="bg1"/>
              </a:solidFill>
            </a:endParaRPr>
          </a:p>
        </p:txBody>
      </p:sp>
      <p:cxnSp>
        <p:nvCxnSpPr>
          <p:cNvPr id="39" name="Соединительная линия уступом 38"/>
          <p:cNvCxnSpPr>
            <a:stCxn id="32" idx="2"/>
            <a:endCxn id="40" idx="1"/>
          </p:cNvCxnSpPr>
          <p:nvPr/>
        </p:nvCxnSpPr>
        <p:spPr>
          <a:xfrm rot="5400000">
            <a:off x="1482175" y="830196"/>
            <a:ext cx="1931183" cy="4248472"/>
          </a:xfrm>
          <a:prstGeom prst="bentConnector4">
            <a:avLst>
              <a:gd name="adj1" fmla="val 9105"/>
              <a:gd name="adj2" fmla="val 10538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323530" y="2943798"/>
            <a:ext cx="1080120" cy="19524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Октябрь</a:t>
            </a:r>
          </a:p>
        </p:txBody>
      </p:sp>
      <p:cxnSp>
        <p:nvCxnSpPr>
          <p:cNvPr id="43" name="Соединительная линия уступом 42"/>
          <p:cNvCxnSpPr>
            <a:stCxn id="32" idx="2"/>
            <a:endCxn id="44" idx="1"/>
          </p:cNvCxnSpPr>
          <p:nvPr/>
        </p:nvCxnSpPr>
        <p:spPr>
          <a:xfrm rot="5400000">
            <a:off x="724339" y="1588036"/>
            <a:ext cx="3446859" cy="4248472"/>
          </a:xfrm>
          <a:prstGeom prst="bentConnector4">
            <a:avLst>
              <a:gd name="adj1" fmla="val 5068"/>
              <a:gd name="adj2" fmla="val 10538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323530" y="5003652"/>
            <a:ext cx="1080120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Ноябрь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403651" y="2348880"/>
            <a:ext cx="7632848" cy="5040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Концепция Стандартов представлена на экспертном заседании XII Съезда Партии «Единая Россия»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403651" y="2943799"/>
            <a:ext cx="7632848" cy="196807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 fontAlgn="base"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Проект постановления обсужден на Всероссийском совещании «Обеспечение благоприятных условий проживания граждан за счет внедрения системы эффективного управления ЖКХ»</a:t>
            </a:r>
          </a:p>
          <a:p>
            <a:pPr algn="just" fontAlgn="base"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Проект постановления направлен профессиональному сообществу для подготовки замечаний и предложений</a:t>
            </a:r>
          </a:p>
          <a:p>
            <a:pPr algn="just" fontAlgn="base"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По поручению </a:t>
            </a:r>
            <a:r>
              <a:rPr lang="ru-RU" sz="14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зам.председателя</a:t>
            </a: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Правительства РФ </a:t>
            </a:r>
            <a:r>
              <a:rPr lang="ru-RU" sz="14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Д.Н.Козака</a:t>
            </a: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разработан минимальный Перечень обязательных работ, проводимых Управляющей организацией из общего перечня работ проводимых при эксплуатации и ремонте жилья, обеспечивающих безопасное проживание граждан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1403651" y="5003652"/>
            <a:ext cx="7632848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 fontAlgn="base"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Проект постановления обсужден на заседании рабочей группы Общественного совета Министерства регионального развития  РФ</a:t>
            </a:r>
          </a:p>
          <a:p>
            <a:pPr algn="just" fontAlgn="base"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Стандарты </a:t>
            </a: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деятельности по управлению МКД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обсуждены в </a:t>
            </a: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рамках мероприятий общего собрания членов НП СРО «Национальный Жилищный Конгресс»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3" y="5998046"/>
            <a:ext cx="9144000" cy="4891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r>
              <a:rPr lang="ru-RU" sz="1400" spc="1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Проект постановления Правительства РФ проходит стадию согласования и получения экспертной поддержки от профессионального сообщества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6510" y="188640"/>
            <a:ext cx="7258072" cy="64807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800" dirty="0">
                <a:solidFill>
                  <a:schemeClr val="bg1"/>
                </a:solidFill>
              </a:rPr>
              <a:t>Концепция проекта постановления Правительства РФ 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2" y="6492878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b="1" smtClean="0">
                <a:solidFill>
                  <a:schemeClr val="bg1"/>
                </a:solidFill>
              </a:rPr>
              <a:pPr/>
              <a:t>3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95538" y="1268764"/>
            <a:ext cx="8640960" cy="43204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/>
            <a:r>
              <a:rPr lang="ru-RU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Сформировать самоорганизуемую систему отношений, в основе которой будут заложены единые Стандарты</a:t>
            </a:r>
          </a:p>
        </p:txBody>
      </p:sp>
      <p:cxnSp>
        <p:nvCxnSpPr>
          <p:cNvPr id="38" name="Соединительная линия уступом 37"/>
          <p:cNvCxnSpPr>
            <a:stCxn id="32" idx="2"/>
            <a:endCxn id="56" idx="1"/>
          </p:cNvCxnSpPr>
          <p:nvPr/>
        </p:nvCxnSpPr>
        <p:spPr>
          <a:xfrm rot="5400000">
            <a:off x="3239856" y="1880832"/>
            <a:ext cx="1656184" cy="1296144"/>
          </a:xfrm>
          <a:prstGeom prst="bentConnector4">
            <a:avLst>
              <a:gd name="adj1" fmla="val 14400"/>
              <a:gd name="adj2" fmla="val 11763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>
            <a:stCxn id="32" idx="2"/>
            <a:endCxn id="55" idx="1"/>
          </p:cNvCxnSpPr>
          <p:nvPr/>
        </p:nvCxnSpPr>
        <p:spPr>
          <a:xfrm rot="5400000">
            <a:off x="3671902" y="1448782"/>
            <a:ext cx="792088" cy="1296144"/>
          </a:xfrm>
          <a:prstGeom prst="bentConnector4">
            <a:avLst>
              <a:gd name="adj1" fmla="val 27273"/>
              <a:gd name="adj2" fmla="val 11763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32" idx="2"/>
            <a:endCxn id="66" idx="1"/>
          </p:cNvCxnSpPr>
          <p:nvPr/>
        </p:nvCxnSpPr>
        <p:spPr>
          <a:xfrm rot="5400000">
            <a:off x="2807806" y="2312878"/>
            <a:ext cx="2520280" cy="1296144"/>
          </a:xfrm>
          <a:prstGeom prst="bentConnector4">
            <a:avLst>
              <a:gd name="adj1" fmla="val 8843"/>
              <a:gd name="adj2" fmla="val 11763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554" y="2060851"/>
            <a:ext cx="244827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Скругленный прямоугольник 54"/>
          <p:cNvSpPr/>
          <p:nvPr/>
        </p:nvSpPr>
        <p:spPr>
          <a:xfrm>
            <a:off x="3419873" y="2132859"/>
            <a:ext cx="5616624" cy="72008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Стандарты, относящиеся непосредственно к управляющим организациям, эксплуатирующим организациям и их деятельности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419873" y="2996954"/>
            <a:ext cx="5616624" cy="72008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 Стандарты обеспечения безопасной эксплуатации жилых зданий и обеспечения безопасного проживания граждан, относящиеся к работам на объекте управления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419873" y="3861049"/>
            <a:ext cx="5616624" cy="72008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3. Стандарты текущей и сезонной эксплуатации объекта управления (работы, услуги)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419873" y="4725146"/>
            <a:ext cx="5616624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4. Стандарты перечней и порядков ведения документации на комплекс объекта недвижимости (жилой дом, земельный участок, объекты инженерной инфраструктуры, входящие в комплекс недвижимого имущества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9" name="Соединительная линия уступом 41"/>
          <p:cNvCxnSpPr>
            <a:stCxn id="32" idx="2"/>
            <a:endCxn id="67" idx="1"/>
          </p:cNvCxnSpPr>
          <p:nvPr/>
        </p:nvCxnSpPr>
        <p:spPr>
          <a:xfrm rot="5400000">
            <a:off x="2339757" y="2780930"/>
            <a:ext cx="3456384" cy="1296144"/>
          </a:xfrm>
          <a:prstGeom prst="bentConnector4">
            <a:avLst>
              <a:gd name="adj1" fmla="val 6547"/>
              <a:gd name="adj2" fmla="val 11763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467547" y="5733259"/>
            <a:ext cx="8496944" cy="72008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/>
            <a:r>
              <a:rPr lang="ru-RU" sz="1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 Закрепить понятие управление многоквартирными домами в общероссийском классификаторе видов экономической деятельности в виде дополнительного вида деятельности в сфере управления недвижимостью</a:t>
            </a:r>
          </a:p>
        </p:txBody>
      </p:sp>
      <p:sp>
        <p:nvSpPr>
          <p:cNvPr id="16" name="Нашивка 15"/>
          <p:cNvSpPr/>
          <p:nvPr/>
        </p:nvSpPr>
        <p:spPr>
          <a:xfrm rot="5400000">
            <a:off x="17750" y="1358518"/>
            <a:ext cx="323528" cy="288032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6" rIns="91394" bIns="45696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 rot="5400000">
            <a:off x="89757" y="5967030"/>
            <a:ext cx="323528" cy="288032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4" tIns="45696" rIns="91394" bIns="45696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42603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6510" y="188640"/>
            <a:ext cx="7258072" cy="64807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dirty="0">
                <a:solidFill>
                  <a:schemeClr val="bg1"/>
                </a:solidFill>
              </a:rPr>
              <a:t>Первая группа стандартов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2" y="6492878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b="1" smtClean="0">
                <a:solidFill>
                  <a:schemeClr val="bg1"/>
                </a:solidFill>
              </a:rPr>
              <a:pPr/>
              <a:t>4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7505" y="1124747"/>
            <a:ext cx="8964488" cy="792088"/>
          </a:xfrm>
          <a:prstGeom prst="rect">
            <a:avLst/>
          </a:prstGeom>
          <a:scene3d>
            <a:camera prst="perspectiveBelow"/>
            <a:lightRig rig="threePt" dir="t"/>
          </a:scene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394" tIns="45696" rIns="91394" bIns="45696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Стандарты, относящиеся непосредственно к управляющим компаниям, эксплуатирующим организациям и их деятельности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" y="1916834"/>
            <a:ext cx="6588224" cy="187220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indent="-342724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Стандарт управляющей (эксплуатирующей) организации, определяющий требования и критерии к таким организациям, уровень профессионализма, требования к персоналу</a:t>
            </a:r>
          </a:p>
          <a:p>
            <a:pPr indent="-342724" algn="just" fontAlgn="base">
              <a:spcBef>
                <a:spcPts val="120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 Стандарт построения взаимоотношений с клиентами управляющей (эксплуатирующей) организации, в том числе сроки реагирования на жалобы, ответы на запросы, организация личного приема собственников в офисах организаций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27787" y="4005067"/>
            <a:ext cx="6516216" cy="244827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indent="-342724" algn="just" fontAlgn="base">
              <a:spcBef>
                <a:spcPts val="120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3. Стандарт, определяющий вопросы страхования имущества организации, общего имущества собственников, гражданской ответственности перед третьими лицами</a:t>
            </a:r>
          </a:p>
          <a:p>
            <a:pPr indent="-342724" algn="just" fontAlgn="base">
              <a:spcBef>
                <a:spcPts val="120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4. Стандарт, регламентирующий деятельность организации в области управления проектами реконструкции и капитального ремонта многоквартирных домов</a:t>
            </a:r>
          </a:p>
          <a:p>
            <a:pPr indent="-342724" algn="just" fontAlgn="base">
              <a:spcBef>
                <a:spcPts val="120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5. Стандарт взаимодействия с СРО в области управления многоквартирными домами (будет обсуждаться в случае предъявления законодательством требований об обязательном участии в СРО управляющих организаций)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" y="4057805"/>
            <a:ext cx="2483768" cy="232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04250" y="1988842"/>
            <a:ext cx="1872208" cy="1970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6510" y="188640"/>
            <a:ext cx="7258072" cy="64807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dirty="0">
                <a:solidFill>
                  <a:schemeClr val="bg1"/>
                </a:solidFill>
              </a:rPr>
              <a:t>Вторая группа стандартов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2" y="6492878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b="1" smtClean="0">
                <a:solidFill>
                  <a:schemeClr val="bg1"/>
                </a:solidFill>
              </a:rPr>
              <a:pPr/>
              <a:t>5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2009" y="1196753"/>
            <a:ext cx="8964488" cy="1152128"/>
          </a:xfrm>
          <a:prstGeom prst="rect">
            <a:avLst/>
          </a:prstGeom>
          <a:scene3d>
            <a:camera prst="perspectiveBelow"/>
            <a:lightRig rig="threePt" dir="t"/>
          </a:scene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394" tIns="45696" rIns="91394" bIns="456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Стандарты обеспечения безопасной эксплуатации жилых зданий и обеспечения безопасного проживания граждан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59833" y="2636914"/>
            <a:ext cx="6084168" cy="316835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>
              <a:spcBef>
                <a:spcPts val="1200"/>
              </a:spcBef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Стандарт перечней работ проводимых при проведении осмотра (планового и внепланового технического осмотра), обследования, обслуживания, содержания (технического обслуживания) и ремонта (текущего, капитального, аварийного) общего имущества многоквартирного дома, диспетчерских служб и их обязанностей; </a:t>
            </a:r>
          </a:p>
          <a:p>
            <a:pPr algn="just">
              <a:spcBef>
                <a:spcPts val="1200"/>
              </a:spcBef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 Стандарт формирования минимального необходимого перечня работ (услуг) для обеспечения безопасной эксплуатации многоквартирного дома (в соответствии с требованиями технического регламента «О безопасности зданий и сооружений);</a:t>
            </a:r>
          </a:p>
          <a:p>
            <a:pPr algn="just">
              <a:spcBef>
                <a:spcPts val="1200"/>
              </a:spcBef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3. Стандарт обслуживания объектов повышенной опасности жилого дома (ВДГО, лифт)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" y="2852938"/>
            <a:ext cx="2915816" cy="252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6510" y="188640"/>
            <a:ext cx="7258072" cy="64807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dirty="0">
                <a:solidFill>
                  <a:schemeClr val="bg1"/>
                </a:solidFill>
              </a:rPr>
              <a:t>Третья группа стандартов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2" y="6492878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b="1" smtClean="0">
                <a:solidFill>
                  <a:schemeClr val="bg1"/>
                </a:solidFill>
              </a:rPr>
              <a:pPr/>
              <a:t>6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07506" y="1196754"/>
            <a:ext cx="8892480" cy="1008112"/>
          </a:xfrm>
          <a:prstGeom prst="rect">
            <a:avLst/>
          </a:prstGeom>
          <a:scene3d>
            <a:camera prst="perspectiveBelow"/>
            <a:lightRig rig="threePt" dir="t"/>
          </a:scene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394" tIns="45696" rIns="91394" bIns="45696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Стандарты текущей и сезонной эксплуатации объекта управления (работы, услуги)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" y="2276872"/>
            <a:ext cx="6372200" cy="129614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 fontAlgn="base">
              <a:spcBef>
                <a:spcPts val="120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Стандарт готовности многоквартирных домов к эксплуатации в зимний период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5540" y="3717037"/>
            <a:ext cx="2483768" cy="252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28186" y="5301209"/>
            <a:ext cx="1728192" cy="115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059833" y="4005065"/>
            <a:ext cx="6084168" cy="1169502"/>
          </a:xfrm>
          <a:prstGeom prst="rect">
            <a:avLst/>
          </a:prstGeom>
        </p:spPr>
        <p:txBody>
          <a:bodyPr wrap="square" lIns="91394" tIns="45696" rIns="91394" bIns="45696">
            <a:spAutoFit/>
          </a:bodyPr>
          <a:lstStyle/>
          <a:p>
            <a:pPr algn="just" fontAlgn="base">
              <a:spcBef>
                <a:spcPts val="120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 Стандарт допустимых сроков перебоя в предоставлении жилищно-коммунальных услуг для управляющих организаций, после превышения которых, наступает право перерасчета платежей за услугу или после превышения которых наступает аварийная ситуация на доме, особенно в зимних условиях эксплуатации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588226" y="2348882"/>
            <a:ext cx="209377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6510" y="188640"/>
            <a:ext cx="7258072" cy="64807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dirty="0">
                <a:solidFill>
                  <a:schemeClr val="bg1"/>
                </a:solidFill>
              </a:rPr>
              <a:t>Четвертая группа стандартов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2" y="6492878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b="1" smtClean="0">
                <a:solidFill>
                  <a:schemeClr val="bg1"/>
                </a:solidFill>
              </a:rPr>
              <a:pPr/>
              <a:t>7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07506" y="1268761"/>
            <a:ext cx="8892480" cy="1008112"/>
          </a:xfrm>
          <a:prstGeom prst="rect">
            <a:avLst/>
          </a:prstGeom>
          <a:scene3d>
            <a:camera prst="perspectiveBelow"/>
            <a:lightRig rig="threePt" dir="t"/>
          </a:scene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394" tIns="45696" rIns="91394" bIns="45696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Стандарты перечней и порядков ведения документации на комплекс объекта недвижимости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" y="2348884"/>
            <a:ext cx="6336704" cy="288032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  <a:buAutoNum type="arabicPeriod"/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Стандарт технической документации на домовладение, в том числе, документации длительного хранения, порядок внесения изменений, хранения и передачи документации третьим лицам</a:t>
            </a:r>
          </a:p>
          <a:p>
            <a:pPr algn="just"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 Стандарт передачи имущества после завершения действия энергосервисного контракта или его этапа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372201" y="2420892"/>
            <a:ext cx="2555776" cy="1569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" y="4797153"/>
            <a:ext cx="2168252" cy="1703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123729" y="4778570"/>
            <a:ext cx="6912768" cy="738615"/>
          </a:xfrm>
          <a:prstGeom prst="rect">
            <a:avLst/>
          </a:prstGeom>
        </p:spPr>
        <p:txBody>
          <a:bodyPr wrap="square" lIns="91394" tIns="45696" rIns="91394" bIns="45696">
            <a:spAutoFit/>
          </a:bodyPr>
          <a:lstStyle/>
          <a:p>
            <a:pPr algn="just"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3. Стандарт взаимодействия управляющей организации, ТСЖ и общего собрания (протоколы по важным решениям)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6510" y="188640"/>
            <a:ext cx="7258072" cy="64807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Структура проекта постановления Правительства  РФ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2" y="6492878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b="1" smtClean="0">
                <a:solidFill>
                  <a:schemeClr val="bg1"/>
                </a:solidFill>
              </a:rPr>
              <a:pPr/>
              <a:t>8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506" y="1225328"/>
            <a:ext cx="8928992" cy="76351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/>
            <a:r>
              <a:rPr lang="ru-RU" sz="15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Проект </a:t>
            </a:r>
            <a:r>
              <a:rPr lang="ru-RU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постановления Правительства РФ «Об </a:t>
            </a:r>
            <a:r>
              <a:rPr lang="ru-RU" sz="15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установлении </a:t>
            </a:r>
            <a:r>
              <a:rPr lang="ru-RU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стандартов и правил деятельности по управлению многоквартирными домами»</a:t>
            </a:r>
            <a:endParaRPr lang="ru-RU" sz="15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Соединительная линия уступом 10"/>
          <p:cNvCxnSpPr>
            <a:stCxn id="9" idx="2"/>
            <a:endCxn id="13" idx="1"/>
          </p:cNvCxnSpPr>
          <p:nvPr/>
        </p:nvCxnSpPr>
        <p:spPr>
          <a:xfrm rot="5400000">
            <a:off x="2087156" y="225215"/>
            <a:ext cx="721220" cy="4248472"/>
          </a:xfrm>
          <a:prstGeom prst="bentConnector4">
            <a:avLst>
              <a:gd name="adj1" fmla="val 25119"/>
              <a:gd name="adj2" fmla="val 10538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323530" y="2351162"/>
            <a:ext cx="1728190" cy="7177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Стандарты</a:t>
            </a:r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Соединительная линия уступом 13"/>
          <p:cNvCxnSpPr>
            <a:stCxn id="9" idx="2"/>
            <a:endCxn id="15" idx="1"/>
          </p:cNvCxnSpPr>
          <p:nvPr/>
        </p:nvCxnSpPr>
        <p:spPr>
          <a:xfrm rot="5400000">
            <a:off x="1452943" y="859428"/>
            <a:ext cx="1989647" cy="4248472"/>
          </a:xfrm>
          <a:prstGeom prst="bentConnector4">
            <a:avLst>
              <a:gd name="adj1" fmla="val 9830"/>
              <a:gd name="adj2" fmla="val 10538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323530" y="3303839"/>
            <a:ext cx="1728190" cy="1349297"/>
          </a:xfrm>
          <a:prstGeom prst="roundRect">
            <a:avLst>
              <a:gd name="adj" fmla="val 1107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Правила деятельности по управлению МКД</a:t>
            </a:r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Соединительная линия уступом 15"/>
          <p:cNvCxnSpPr>
            <a:stCxn id="9" idx="2"/>
            <a:endCxn id="17" idx="1"/>
          </p:cNvCxnSpPr>
          <p:nvPr/>
        </p:nvCxnSpPr>
        <p:spPr>
          <a:xfrm rot="5400000">
            <a:off x="724337" y="1588034"/>
            <a:ext cx="3446859" cy="4248472"/>
          </a:xfrm>
          <a:prstGeom prst="bentConnector4">
            <a:avLst>
              <a:gd name="adj1" fmla="val 5444"/>
              <a:gd name="adj2" fmla="val 10538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323530" y="5003652"/>
            <a:ext cx="1728190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Минимальный перечень работ</a:t>
            </a:r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51720" y="2348880"/>
            <a:ext cx="6984779" cy="72008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устанавливается минимальный перечень стандартов в сфере управления многоквартирными домами</a:t>
            </a:r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051721" y="3303839"/>
            <a:ext cx="6984778" cy="1349297"/>
          </a:xfrm>
          <a:prstGeom prst="roundRect">
            <a:avLst>
              <a:gd name="adj" fmla="val 1044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Формализуются взаимоотношения:</a:t>
            </a:r>
          </a:p>
          <a:p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между </a:t>
            </a: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управляющими организациями и собственниками помещений в МКД</a:t>
            </a:r>
          </a:p>
          <a:p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между управляющими организациями и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контрольными органами</a:t>
            </a:r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между управляющими организациями и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органами государственной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власти</a:t>
            </a:r>
            <a:r>
              <a:rPr lang="en-US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 местного самоуправления</a:t>
            </a:r>
            <a:endParaRPr lang="ru-RU" sz="1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051721" y="5003652"/>
            <a:ext cx="6984777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устанавливается </a:t>
            </a: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минимальный перечень работ обязательных к проведению на МКД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создается </a:t>
            </a: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экономически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обоснованная база </a:t>
            </a: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определения </a:t>
            </a:r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стоимости услуг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управлению </a:t>
            </a:r>
            <a:r>
              <a:rPr lang="ru-RU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МКД</a:t>
            </a:r>
          </a:p>
        </p:txBody>
      </p:sp>
    </p:spTree>
    <p:extLst>
      <p:ext uri="{BB962C8B-B14F-4D97-AF65-F5344CB8AC3E}">
        <p14:creationId xmlns:p14="http://schemas.microsoft.com/office/powerpoint/2010/main" xmlns="" val="209808420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36510" y="188640"/>
            <a:ext cx="7258072" cy="648072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3200" dirty="0">
                <a:solidFill>
                  <a:schemeClr val="bg1"/>
                </a:solidFill>
              </a:rPr>
              <a:t>Результаты стандартизации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2" y="6492878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b="1" smtClean="0">
                <a:solidFill>
                  <a:schemeClr val="bg1"/>
                </a:solidFill>
              </a:rPr>
              <a:pPr/>
              <a:t>9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985222" y="3567683"/>
            <a:ext cx="6156176" cy="6480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Установит минимальный уровень безопасности и перечень работ и услуг который должны выполнять управляющие организации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985222" y="5373217"/>
            <a:ext cx="6156176" cy="5040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Выстроит взаимоотношения УО с другими участниками на рынке ЖКХ, в том числе с контрольными и надзорными органами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985222" y="4283572"/>
            <a:ext cx="6156176" cy="4701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Введет единые определения и содержания услуг и работ в сфере управления жилищным фондом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985222" y="4812010"/>
            <a:ext cx="6156176" cy="4891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Распределит ответственность между собственниками и управляющими организациями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69197" y="3001146"/>
            <a:ext cx="6174804" cy="5040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Снизит риск выбора недобросовестной управляющей организации или компании «однодневки»</a:t>
            </a:r>
          </a:p>
        </p:txBody>
      </p:sp>
      <p:sp>
        <p:nvSpPr>
          <p:cNvPr id="14" name="Вертикальный свиток 13"/>
          <p:cNvSpPr/>
          <p:nvPr/>
        </p:nvSpPr>
        <p:spPr>
          <a:xfrm>
            <a:off x="4" y="1124746"/>
            <a:ext cx="4283968" cy="1152128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Правительство РФ, в соответствии со ст.161 ЖК РФ, своим постановлением установит стандарты и правила деятельности по управлению многоквартирными домами, что в свою очередь: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" y="5949280"/>
            <a:ext cx="9144000" cy="4891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r>
              <a:rPr lang="ru-RU" sz="1400" spc="1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Стандарты деятельности по управлению МКД – ключ к реорганизации системы отношений в сфере предоставления </a:t>
            </a:r>
            <a:r>
              <a:rPr lang="ru-RU" sz="1400" spc="100" dirty="0" err="1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ЖК-услуг</a:t>
            </a:r>
            <a:r>
              <a:rPr lang="ru-RU" sz="1400" spc="100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и повышению их качества</a:t>
            </a:r>
          </a:p>
        </p:txBody>
      </p:sp>
      <p:sp>
        <p:nvSpPr>
          <p:cNvPr id="55" name="Стрелка углом 54"/>
          <p:cNvSpPr/>
          <p:nvPr/>
        </p:nvSpPr>
        <p:spPr>
          <a:xfrm rot="5400000">
            <a:off x="4788025" y="1052737"/>
            <a:ext cx="720080" cy="2016224"/>
          </a:xfrm>
          <a:prstGeom prst="bentArrow">
            <a:avLst>
              <a:gd name="adj1" fmla="val 14177"/>
              <a:gd name="adj2" fmla="val 32215"/>
              <a:gd name="adj3" fmla="val 25000"/>
              <a:gd name="adj4" fmla="val 4375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  <p:sp>
        <p:nvSpPr>
          <p:cNvPr id="57" name="Нашивка 56"/>
          <p:cNvSpPr/>
          <p:nvPr/>
        </p:nvSpPr>
        <p:spPr>
          <a:xfrm>
            <a:off x="2699795" y="3151452"/>
            <a:ext cx="216024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3140970"/>
            <a:ext cx="2376264" cy="2114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Нашивка 61"/>
          <p:cNvSpPr/>
          <p:nvPr/>
        </p:nvSpPr>
        <p:spPr>
          <a:xfrm>
            <a:off x="2699795" y="2579391"/>
            <a:ext cx="216024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3" name="Нашивка 62"/>
          <p:cNvSpPr/>
          <p:nvPr/>
        </p:nvSpPr>
        <p:spPr>
          <a:xfrm>
            <a:off x="2699795" y="3783708"/>
            <a:ext cx="216024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4" name="Нашивка 63"/>
          <p:cNvSpPr/>
          <p:nvPr/>
        </p:nvSpPr>
        <p:spPr>
          <a:xfrm>
            <a:off x="2699795" y="4410637"/>
            <a:ext cx="216024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5" name="Нашивка 64"/>
          <p:cNvSpPr/>
          <p:nvPr/>
        </p:nvSpPr>
        <p:spPr>
          <a:xfrm>
            <a:off x="2699795" y="5517233"/>
            <a:ext cx="216024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05710" y="2435376"/>
            <a:ext cx="6174804" cy="5040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Определит порядок ценообразования в сфере управления жилищным фондом на основе минимального Перечня обязательных работ</a:t>
            </a:r>
          </a:p>
        </p:txBody>
      </p:sp>
      <p:sp>
        <p:nvSpPr>
          <p:cNvPr id="20" name="Нашивка 19"/>
          <p:cNvSpPr/>
          <p:nvPr/>
        </p:nvSpPr>
        <p:spPr>
          <a:xfrm>
            <a:off x="2707249" y="4948600"/>
            <a:ext cx="216024" cy="216024"/>
          </a:xfrm>
          <a:prstGeom prst="chevr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94" tIns="45696" rIns="91394" bIns="45696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Группа 134"/>
          <p:cNvGrpSpPr/>
          <p:nvPr/>
        </p:nvGrpSpPr>
        <p:grpSpPr>
          <a:xfrm>
            <a:off x="755576" y="1340768"/>
            <a:ext cx="7712075" cy="4521200"/>
            <a:chOff x="717577" y="1479568"/>
            <a:chExt cx="7712075" cy="4521200"/>
          </a:xfrm>
        </p:grpSpPr>
        <p:sp>
          <p:nvSpPr>
            <p:cNvPr id="136" name="Freeform 6"/>
            <p:cNvSpPr>
              <a:spLocks noChangeAspect="1"/>
            </p:cNvSpPr>
            <p:nvPr/>
          </p:nvSpPr>
          <p:spPr bwMode="auto">
            <a:xfrm>
              <a:off x="1846290" y="2233631"/>
              <a:ext cx="555625" cy="676275"/>
            </a:xfrm>
            <a:custGeom>
              <a:avLst/>
              <a:gdLst/>
              <a:ahLst/>
              <a:cxnLst>
                <a:cxn ang="0">
                  <a:pos x="17379" y="576"/>
                </a:cxn>
                <a:cxn ang="0">
                  <a:pos x="17767" y="2594"/>
                </a:cxn>
                <a:cxn ang="0">
                  <a:pos x="18026" y="3689"/>
                </a:cxn>
                <a:cxn ang="0">
                  <a:pos x="19515" y="3746"/>
                </a:cxn>
                <a:cxn ang="0">
                  <a:pos x="19644" y="5187"/>
                </a:cxn>
                <a:cxn ang="0">
                  <a:pos x="19450" y="7378"/>
                </a:cxn>
                <a:cxn ang="0">
                  <a:pos x="18414" y="8127"/>
                </a:cxn>
                <a:cxn ang="0">
                  <a:pos x="17638" y="8300"/>
                </a:cxn>
                <a:cxn ang="0">
                  <a:pos x="16214" y="9164"/>
                </a:cxn>
                <a:cxn ang="0">
                  <a:pos x="14790" y="10115"/>
                </a:cxn>
                <a:cxn ang="0">
                  <a:pos x="15049" y="12190"/>
                </a:cxn>
                <a:cxn ang="0">
                  <a:pos x="14919" y="12997"/>
                </a:cxn>
                <a:cxn ang="0">
                  <a:pos x="15372" y="14207"/>
                </a:cxn>
                <a:cxn ang="0">
                  <a:pos x="12977" y="14496"/>
                </a:cxn>
                <a:cxn ang="0">
                  <a:pos x="12006" y="15706"/>
                </a:cxn>
                <a:cxn ang="0">
                  <a:pos x="11812" y="18415"/>
                </a:cxn>
                <a:cxn ang="0">
                  <a:pos x="11294" y="19395"/>
                </a:cxn>
                <a:cxn ang="0">
                  <a:pos x="9061" y="19971"/>
                </a:cxn>
                <a:cxn ang="0">
                  <a:pos x="6990" y="18876"/>
                </a:cxn>
                <a:cxn ang="0">
                  <a:pos x="8738" y="16455"/>
                </a:cxn>
                <a:cxn ang="0">
                  <a:pos x="9903" y="15360"/>
                </a:cxn>
                <a:cxn ang="0">
                  <a:pos x="9903" y="13343"/>
                </a:cxn>
                <a:cxn ang="0">
                  <a:pos x="9061" y="13977"/>
                </a:cxn>
                <a:cxn ang="0">
                  <a:pos x="8997" y="15130"/>
                </a:cxn>
                <a:cxn ang="0">
                  <a:pos x="8350" y="14784"/>
                </a:cxn>
                <a:cxn ang="0">
                  <a:pos x="6796" y="14899"/>
                </a:cxn>
                <a:cxn ang="0">
                  <a:pos x="5955" y="15187"/>
                </a:cxn>
                <a:cxn ang="0">
                  <a:pos x="6214" y="17147"/>
                </a:cxn>
                <a:cxn ang="0">
                  <a:pos x="4919" y="15706"/>
                </a:cxn>
                <a:cxn ang="0">
                  <a:pos x="4078" y="15476"/>
                </a:cxn>
                <a:cxn ang="0">
                  <a:pos x="3560" y="16167"/>
                </a:cxn>
                <a:cxn ang="0">
                  <a:pos x="1618" y="15476"/>
                </a:cxn>
                <a:cxn ang="0">
                  <a:pos x="2395" y="13631"/>
                </a:cxn>
                <a:cxn ang="0">
                  <a:pos x="1942" y="10692"/>
                </a:cxn>
                <a:cxn ang="0">
                  <a:pos x="0" y="10807"/>
                </a:cxn>
                <a:cxn ang="0">
                  <a:pos x="4466" y="10058"/>
                </a:cxn>
                <a:cxn ang="0">
                  <a:pos x="6861" y="9107"/>
                </a:cxn>
                <a:cxn ang="0">
                  <a:pos x="7896" y="6859"/>
                </a:cxn>
                <a:cxn ang="0">
                  <a:pos x="10971" y="4265"/>
                </a:cxn>
                <a:cxn ang="0">
                  <a:pos x="12460" y="2882"/>
                </a:cxn>
                <a:cxn ang="0">
                  <a:pos x="15437" y="1902"/>
                </a:cxn>
                <a:cxn ang="0">
                  <a:pos x="16084" y="1383"/>
                </a:cxn>
                <a:cxn ang="0">
                  <a:pos x="16861" y="0"/>
                </a:cxn>
              </a:cxnLst>
              <a:rect l="0" t="0" r="r" b="b"/>
              <a:pathLst>
                <a:path w="20000" h="20000">
                  <a:moveTo>
                    <a:pt x="16861" y="0"/>
                  </a:moveTo>
                  <a:lnTo>
                    <a:pt x="17379" y="576"/>
                  </a:lnTo>
                  <a:lnTo>
                    <a:pt x="18155" y="1556"/>
                  </a:lnTo>
                  <a:lnTo>
                    <a:pt x="17767" y="2594"/>
                  </a:lnTo>
                  <a:lnTo>
                    <a:pt x="17832" y="3343"/>
                  </a:lnTo>
                  <a:lnTo>
                    <a:pt x="18026" y="3689"/>
                  </a:lnTo>
                  <a:lnTo>
                    <a:pt x="18285" y="3746"/>
                  </a:lnTo>
                  <a:lnTo>
                    <a:pt x="19515" y="3746"/>
                  </a:lnTo>
                  <a:lnTo>
                    <a:pt x="19968" y="4265"/>
                  </a:lnTo>
                  <a:lnTo>
                    <a:pt x="19644" y="5187"/>
                  </a:lnTo>
                  <a:lnTo>
                    <a:pt x="19709" y="6398"/>
                  </a:lnTo>
                  <a:lnTo>
                    <a:pt x="19450" y="7378"/>
                  </a:lnTo>
                  <a:lnTo>
                    <a:pt x="18608" y="7608"/>
                  </a:lnTo>
                  <a:lnTo>
                    <a:pt x="18414" y="8127"/>
                  </a:lnTo>
                  <a:lnTo>
                    <a:pt x="18155" y="8357"/>
                  </a:lnTo>
                  <a:lnTo>
                    <a:pt x="17638" y="8300"/>
                  </a:lnTo>
                  <a:lnTo>
                    <a:pt x="17184" y="9164"/>
                  </a:lnTo>
                  <a:lnTo>
                    <a:pt x="16214" y="9164"/>
                  </a:lnTo>
                  <a:lnTo>
                    <a:pt x="16084" y="9395"/>
                  </a:lnTo>
                  <a:lnTo>
                    <a:pt x="14790" y="10115"/>
                  </a:lnTo>
                  <a:lnTo>
                    <a:pt x="15437" y="11383"/>
                  </a:lnTo>
                  <a:lnTo>
                    <a:pt x="15049" y="12190"/>
                  </a:lnTo>
                  <a:lnTo>
                    <a:pt x="15243" y="12824"/>
                  </a:lnTo>
                  <a:lnTo>
                    <a:pt x="14919" y="12997"/>
                  </a:lnTo>
                  <a:lnTo>
                    <a:pt x="14790" y="13343"/>
                  </a:lnTo>
                  <a:lnTo>
                    <a:pt x="15372" y="14207"/>
                  </a:lnTo>
                  <a:lnTo>
                    <a:pt x="13883" y="14150"/>
                  </a:lnTo>
                  <a:lnTo>
                    <a:pt x="12977" y="14496"/>
                  </a:lnTo>
                  <a:lnTo>
                    <a:pt x="12460" y="14899"/>
                  </a:lnTo>
                  <a:lnTo>
                    <a:pt x="12006" y="15706"/>
                  </a:lnTo>
                  <a:lnTo>
                    <a:pt x="11812" y="16340"/>
                  </a:lnTo>
                  <a:lnTo>
                    <a:pt x="11812" y="18415"/>
                  </a:lnTo>
                  <a:lnTo>
                    <a:pt x="11618" y="18991"/>
                  </a:lnTo>
                  <a:lnTo>
                    <a:pt x="11294" y="19395"/>
                  </a:lnTo>
                  <a:lnTo>
                    <a:pt x="10841" y="19625"/>
                  </a:lnTo>
                  <a:lnTo>
                    <a:pt x="9061" y="19971"/>
                  </a:lnTo>
                  <a:lnTo>
                    <a:pt x="8350" y="19280"/>
                  </a:lnTo>
                  <a:lnTo>
                    <a:pt x="6990" y="18876"/>
                  </a:lnTo>
                  <a:lnTo>
                    <a:pt x="7767" y="18127"/>
                  </a:lnTo>
                  <a:lnTo>
                    <a:pt x="8738" y="16455"/>
                  </a:lnTo>
                  <a:lnTo>
                    <a:pt x="9579" y="15937"/>
                  </a:lnTo>
                  <a:lnTo>
                    <a:pt x="9903" y="15360"/>
                  </a:lnTo>
                  <a:lnTo>
                    <a:pt x="10324" y="13401"/>
                  </a:lnTo>
                  <a:lnTo>
                    <a:pt x="9903" y="13343"/>
                  </a:lnTo>
                  <a:lnTo>
                    <a:pt x="9709" y="13401"/>
                  </a:lnTo>
                  <a:lnTo>
                    <a:pt x="9061" y="13977"/>
                  </a:lnTo>
                  <a:lnTo>
                    <a:pt x="8932" y="14496"/>
                  </a:lnTo>
                  <a:lnTo>
                    <a:pt x="8997" y="15130"/>
                  </a:lnTo>
                  <a:lnTo>
                    <a:pt x="8414" y="15879"/>
                  </a:lnTo>
                  <a:lnTo>
                    <a:pt x="8350" y="14784"/>
                  </a:lnTo>
                  <a:lnTo>
                    <a:pt x="7638" y="15014"/>
                  </a:lnTo>
                  <a:lnTo>
                    <a:pt x="6796" y="14899"/>
                  </a:lnTo>
                  <a:lnTo>
                    <a:pt x="6408" y="15130"/>
                  </a:lnTo>
                  <a:lnTo>
                    <a:pt x="5955" y="15187"/>
                  </a:lnTo>
                  <a:lnTo>
                    <a:pt x="5955" y="15706"/>
                  </a:lnTo>
                  <a:lnTo>
                    <a:pt x="6214" y="17147"/>
                  </a:lnTo>
                  <a:lnTo>
                    <a:pt x="6019" y="17723"/>
                  </a:lnTo>
                  <a:lnTo>
                    <a:pt x="4919" y="15706"/>
                  </a:lnTo>
                  <a:lnTo>
                    <a:pt x="4337" y="15476"/>
                  </a:lnTo>
                  <a:lnTo>
                    <a:pt x="4078" y="15476"/>
                  </a:lnTo>
                  <a:lnTo>
                    <a:pt x="3689" y="15533"/>
                  </a:lnTo>
                  <a:lnTo>
                    <a:pt x="3560" y="16167"/>
                  </a:lnTo>
                  <a:lnTo>
                    <a:pt x="3236" y="16167"/>
                  </a:lnTo>
                  <a:lnTo>
                    <a:pt x="1618" y="15476"/>
                  </a:lnTo>
                  <a:lnTo>
                    <a:pt x="2395" y="13977"/>
                  </a:lnTo>
                  <a:lnTo>
                    <a:pt x="2395" y="13631"/>
                  </a:lnTo>
                  <a:lnTo>
                    <a:pt x="2265" y="11095"/>
                  </a:lnTo>
                  <a:lnTo>
                    <a:pt x="1942" y="10692"/>
                  </a:lnTo>
                  <a:lnTo>
                    <a:pt x="1748" y="10634"/>
                  </a:lnTo>
                  <a:lnTo>
                    <a:pt x="0" y="10807"/>
                  </a:lnTo>
                  <a:lnTo>
                    <a:pt x="0" y="9683"/>
                  </a:lnTo>
                  <a:lnTo>
                    <a:pt x="4466" y="10058"/>
                  </a:lnTo>
                  <a:lnTo>
                    <a:pt x="5761" y="9741"/>
                  </a:lnTo>
                  <a:lnTo>
                    <a:pt x="6861" y="9107"/>
                  </a:lnTo>
                  <a:lnTo>
                    <a:pt x="7314" y="8415"/>
                  </a:lnTo>
                  <a:lnTo>
                    <a:pt x="7896" y="6859"/>
                  </a:lnTo>
                  <a:lnTo>
                    <a:pt x="8350" y="6052"/>
                  </a:lnTo>
                  <a:lnTo>
                    <a:pt x="10971" y="4265"/>
                  </a:lnTo>
                  <a:lnTo>
                    <a:pt x="11942" y="3285"/>
                  </a:lnTo>
                  <a:lnTo>
                    <a:pt x="12460" y="2882"/>
                  </a:lnTo>
                  <a:lnTo>
                    <a:pt x="13301" y="2363"/>
                  </a:lnTo>
                  <a:lnTo>
                    <a:pt x="15437" y="1902"/>
                  </a:lnTo>
                  <a:lnTo>
                    <a:pt x="15825" y="1729"/>
                  </a:lnTo>
                  <a:lnTo>
                    <a:pt x="16084" y="1383"/>
                  </a:lnTo>
                  <a:lnTo>
                    <a:pt x="16537" y="231"/>
                  </a:lnTo>
                  <a:lnTo>
                    <a:pt x="16861" y="0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  <a:ln w="63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Freeform 7"/>
            <p:cNvSpPr>
              <a:spLocks noChangeAspect="1"/>
            </p:cNvSpPr>
            <p:nvPr/>
          </p:nvSpPr>
          <p:spPr bwMode="auto">
            <a:xfrm>
              <a:off x="2363815" y="2979756"/>
              <a:ext cx="1158875" cy="696912"/>
            </a:xfrm>
            <a:custGeom>
              <a:avLst/>
              <a:gdLst/>
              <a:ahLst/>
              <a:cxnLst>
                <a:cxn ang="0">
                  <a:pos x="19363" y="4972"/>
                </a:cxn>
                <a:cxn ang="0">
                  <a:pos x="18244" y="5866"/>
                </a:cxn>
                <a:cxn ang="0">
                  <a:pos x="17747" y="6872"/>
                </a:cxn>
                <a:cxn ang="0">
                  <a:pos x="16690" y="7542"/>
                </a:cxn>
                <a:cxn ang="0">
                  <a:pos x="14934" y="5307"/>
                </a:cxn>
                <a:cxn ang="0">
                  <a:pos x="11173" y="391"/>
                </a:cxn>
                <a:cxn ang="0">
                  <a:pos x="8563" y="0"/>
                </a:cxn>
                <a:cxn ang="0">
                  <a:pos x="7941" y="391"/>
                </a:cxn>
                <a:cxn ang="0">
                  <a:pos x="7040" y="1732"/>
                </a:cxn>
                <a:cxn ang="0">
                  <a:pos x="7133" y="3017"/>
                </a:cxn>
                <a:cxn ang="0">
                  <a:pos x="7009" y="3855"/>
                </a:cxn>
                <a:cxn ang="0">
                  <a:pos x="6915" y="4749"/>
                </a:cxn>
                <a:cxn ang="0">
                  <a:pos x="5672" y="3184"/>
                </a:cxn>
                <a:cxn ang="0">
                  <a:pos x="5082" y="2458"/>
                </a:cxn>
                <a:cxn ang="0">
                  <a:pos x="3854" y="1173"/>
                </a:cxn>
                <a:cxn ang="0">
                  <a:pos x="3854" y="2682"/>
                </a:cxn>
                <a:cxn ang="0">
                  <a:pos x="3699" y="4134"/>
                </a:cxn>
                <a:cxn ang="0">
                  <a:pos x="3294" y="5531"/>
                </a:cxn>
                <a:cxn ang="0">
                  <a:pos x="2673" y="6313"/>
                </a:cxn>
                <a:cxn ang="0">
                  <a:pos x="2611" y="7598"/>
                </a:cxn>
                <a:cxn ang="0">
                  <a:pos x="3077" y="7989"/>
                </a:cxn>
                <a:cxn ang="0">
                  <a:pos x="3730" y="7598"/>
                </a:cxn>
                <a:cxn ang="0">
                  <a:pos x="4040" y="8547"/>
                </a:cxn>
                <a:cxn ang="0">
                  <a:pos x="3761" y="9218"/>
                </a:cxn>
                <a:cxn ang="0">
                  <a:pos x="2611" y="10419"/>
                </a:cxn>
                <a:cxn ang="0">
                  <a:pos x="2580" y="11927"/>
                </a:cxn>
                <a:cxn ang="0">
                  <a:pos x="1119" y="12095"/>
                </a:cxn>
                <a:cxn ang="0">
                  <a:pos x="31" y="14944"/>
                </a:cxn>
                <a:cxn ang="0">
                  <a:pos x="31" y="15503"/>
                </a:cxn>
                <a:cxn ang="0">
                  <a:pos x="218" y="16006"/>
                </a:cxn>
                <a:cxn ang="0">
                  <a:pos x="124" y="17123"/>
                </a:cxn>
                <a:cxn ang="0">
                  <a:pos x="559" y="17346"/>
                </a:cxn>
                <a:cxn ang="0">
                  <a:pos x="2082" y="16955"/>
                </a:cxn>
                <a:cxn ang="0">
                  <a:pos x="2486" y="17514"/>
                </a:cxn>
                <a:cxn ang="0">
                  <a:pos x="3294" y="16173"/>
                </a:cxn>
                <a:cxn ang="0">
                  <a:pos x="3761" y="16173"/>
                </a:cxn>
                <a:cxn ang="0">
                  <a:pos x="4662" y="16955"/>
                </a:cxn>
                <a:cxn ang="0">
                  <a:pos x="5051" y="17905"/>
                </a:cxn>
                <a:cxn ang="0">
                  <a:pos x="5703" y="18743"/>
                </a:cxn>
                <a:cxn ang="0">
                  <a:pos x="6325" y="18631"/>
                </a:cxn>
                <a:cxn ang="0">
                  <a:pos x="7009" y="19190"/>
                </a:cxn>
                <a:cxn ang="0">
                  <a:pos x="7754" y="18631"/>
                </a:cxn>
                <a:cxn ang="0">
                  <a:pos x="8345" y="19022"/>
                </a:cxn>
                <a:cxn ang="0">
                  <a:pos x="8594" y="19749"/>
                </a:cxn>
                <a:cxn ang="0">
                  <a:pos x="9681" y="19972"/>
                </a:cxn>
                <a:cxn ang="0">
                  <a:pos x="10334" y="19581"/>
                </a:cxn>
                <a:cxn ang="0">
                  <a:pos x="10956" y="16453"/>
                </a:cxn>
                <a:cxn ang="0">
                  <a:pos x="12168" y="13603"/>
                </a:cxn>
                <a:cxn ang="0">
                  <a:pos x="13100" y="11536"/>
                </a:cxn>
                <a:cxn ang="0">
                  <a:pos x="13535" y="11648"/>
                </a:cxn>
                <a:cxn ang="0">
                  <a:pos x="14157" y="12095"/>
                </a:cxn>
                <a:cxn ang="0">
                  <a:pos x="15354" y="11648"/>
                </a:cxn>
                <a:cxn ang="0">
                  <a:pos x="16845" y="10587"/>
                </a:cxn>
                <a:cxn ang="0">
                  <a:pos x="18462" y="9721"/>
                </a:cxn>
                <a:cxn ang="0">
                  <a:pos x="18679" y="8883"/>
                </a:cxn>
                <a:cxn ang="0">
                  <a:pos x="19674" y="8659"/>
                </a:cxn>
                <a:cxn ang="0">
                  <a:pos x="19674" y="6425"/>
                </a:cxn>
                <a:cxn ang="0">
                  <a:pos x="19984" y="5531"/>
                </a:cxn>
              </a:cxnLst>
              <a:rect l="0" t="0" r="r" b="b"/>
              <a:pathLst>
                <a:path w="20000" h="20000">
                  <a:moveTo>
                    <a:pt x="19984" y="5531"/>
                  </a:moveTo>
                  <a:lnTo>
                    <a:pt x="19363" y="4972"/>
                  </a:lnTo>
                  <a:lnTo>
                    <a:pt x="18866" y="5140"/>
                  </a:lnTo>
                  <a:lnTo>
                    <a:pt x="18244" y="5866"/>
                  </a:lnTo>
                  <a:lnTo>
                    <a:pt x="17747" y="6648"/>
                  </a:lnTo>
                  <a:lnTo>
                    <a:pt x="17747" y="6872"/>
                  </a:lnTo>
                  <a:lnTo>
                    <a:pt x="17094" y="7374"/>
                  </a:lnTo>
                  <a:lnTo>
                    <a:pt x="16690" y="7542"/>
                  </a:lnTo>
                  <a:lnTo>
                    <a:pt x="16162" y="7151"/>
                  </a:lnTo>
                  <a:lnTo>
                    <a:pt x="14934" y="5307"/>
                  </a:lnTo>
                  <a:lnTo>
                    <a:pt x="12789" y="2346"/>
                  </a:lnTo>
                  <a:lnTo>
                    <a:pt x="11173" y="391"/>
                  </a:lnTo>
                  <a:lnTo>
                    <a:pt x="9681" y="56"/>
                  </a:lnTo>
                  <a:lnTo>
                    <a:pt x="8563" y="0"/>
                  </a:lnTo>
                  <a:lnTo>
                    <a:pt x="8127" y="0"/>
                  </a:lnTo>
                  <a:lnTo>
                    <a:pt x="7941" y="391"/>
                  </a:lnTo>
                  <a:lnTo>
                    <a:pt x="7257" y="1173"/>
                  </a:lnTo>
                  <a:lnTo>
                    <a:pt x="7040" y="1732"/>
                  </a:lnTo>
                  <a:lnTo>
                    <a:pt x="7009" y="1955"/>
                  </a:lnTo>
                  <a:lnTo>
                    <a:pt x="7133" y="3017"/>
                  </a:lnTo>
                  <a:lnTo>
                    <a:pt x="7009" y="3408"/>
                  </a:lnTo>
                  <a:lnTo>
                    <a:pt x="7009" y="3855"/>
                  </a:lnTo>
                  <a:lnTo>
                    <a:pt x="7040" y="4525"/>
                  </a:lnTo>
                  <a:lnTo>
                    <a:pt x="6915" y="4749"/>
                  </a:lnTo>
                  <a:lnTo>
                    <a:pt x="6636" y="4693"/>
                  </a:lnTo>
                  <a:lnTo>
                    <a:pt x="5672" y="3184"/>
                  </a:lnTo>
                  <a:lnTo>
                    <a:pt x="5299" y="3184"/>
                  </a:lnTo>
                  <a:lnTo>
                    <a:pt x="5082" y="2458"/>
                  </a:lnTo>
                  <a:lnTo>
                    <a:pt x="4476" y="1955"/>
                  </a:lnTo>
                  <a:lnTo>
                    <a:pt x="3854" y="1173"/>
                  </a:lnTo>
                  <a:lnTo>
                    <a:pt x="3699" y="1788"/>
                  </a:lnTo>
                  <a:lnTo>
                    <a:pt x="3854" y="2682"/>
                  </a:lnTo>
                  <a:lnTo>
                    <a:pt x="3823" y="4022"/>
                  </a:lnTo>
                  <a:lnTo>
                    <a:pt x="3699" y="4134"/>
                  </a:lnTo>
                  <a:lnTo>
                    <a:pt x="3512" y="4581"/>
                  </a:lnTo>
                  <a:lnTo>
                    <a:pt x="3294" y="5531"/>
                  </a:lnTo>
                  <a:lnTo>
                    <a:pt x="2797" y="6034"/>
                  </a:lnTo>
                  <a:lnTo>
                    <a:pt x="2673" y="6313"/>
                  </a:lnTo>
                  <a:lnTo>
                    <a:pt x="2486" y="7151"/>
                  </a:lnTo>
                  <a:lnTo>
                    <a:pt x="2611" y="7598"/>
                  </a:lnTo>
                  <a:lnTo>
                    <a:pt x="2890" y="8101"/>
                  </a:lnTo>
                  <a:lnTo>
                    <a:pt x="3077" y="7989"/>
                  </a:lnTo>
                  <a:lnTo>
                    <a:pt x="3450" y="7598"/>
                  </a:lnTo>
                  <a:lnTo>
                    <a:pt x="3730" y="7598"/>
                  </a:lnTo>
                  <a:lnTo>
                    <a:pt x="3947" y="7933"/>
                  </a:lnTo>
                  <a:lnTo>
                    <a:pt x="4040" y="8547"/>
                  </a:lnTo>
                  <a:lnTo>
                    <a:pt x="3947" y="8939"/>
                  </a:lnTo>
                  <a:lnTo>
                    <a:pt x="3761" y="9218"/>
                  </a:lnTo>
                  <a:lnTo>
                    <a:pt x="3543" y="9330"/>
                  </a:lnTo>
                  <a:lnTo>
                    <a:pt x="2611" y="10419"/>
                  </a:lnTo>
                  <a:lnTo>
                    <a:pt x="2735" y="11145"/>
                  </a:lnTo>
                  <a:lnTo>
                    <a:pt x="2580" y="11927"/>
                  </a:lnTo>
                  <a:lnTo>
                    <a:pt x="1368" y="11536"/>
                  </a:lnTo>
                  <a:lnTo>
                    <a:pt x="1119" y="12095"/>
                  </a:lnTo>
                  <a:lnTo>
                    <a:pt x="808" y="13603"/>
                  </a:lnTo>
                  <a:lnTo>
                    <a:pt x="31" y="14944"/>
                  </a:lnTo>
                  <a:lnTo>
                    <a:pt x="0" y="15223"/>
                  </a:lnTo>
                  <a:lnTo>
                    <a:pt x="31" y="15503"/>
                  </a:lnTo>
                  <a:lnTo>
                    <a:pt x="186" y="15670"/>
                  </a:lnTo>
                  <a:lnTo>
                    <a:pt x="218" y="16006"/>
                  </a:lnTo>
                  <a:lnTo>
                    <a:pt x="31" y="16788"/>
                  </a:lnTo>
                  <a:lnTo>
                    <a:pt x="124" y="17123"/>
                  </a:lnTo>
                  <a:lnTo>
                    <a:pt x="311" y="17346"/>
                  </a:lnTo>
                  <a:lnTo>
                    <a:pt x="559" y="17346"/>
                  </a:lnTo>
                  <a:lnTo>
                    <a:pt x="963" y="16564"/>
                  </a:lnTo>
                  <a:lnTo>
                    <a:pt x="2082" y="16955"/>
                  </a:lnTo>
                  <a:lnTo>
                    <a:pt x="2269" y="17235"/>
                  </a:lnTo>
                  <a:lnTo>
                    <a:pt x="2486" y="17514"/>
                  </a:lnTo>
                  <a:lnTo>
                    <a:pt x="3139" y="17570"/>
                  </a:lnTo>
                  <a:lnTo>
                    <a:pt x="3294" y="16173"/>
                  </a:lnTo>
                  <a:lnTo>
                    <a:pt x="3512" y="16006"/>
                  </a:lnTo>
                  <a:lnTo>
                    <a:pt x="3761" y="16173"/>
                  </a:lnTo>
                  <a:lnTo>
                    <a:pt x="4009" y="16564"/>
                  </a:lnTo>
                  <a:lnTo>
                    <a:pt x="4662" y="16955"/>
                  </a:lnTo>
                  <a:lnTo>
                    <a:pt x="4786" y="17570"/>
                  </a:lnTo>
                  <a:lnTo>
                    <a:pt x="5051" y="17905"/>
                  </a:lnTo>
                  <a:lnTo>
                    <a:pt x="5361" y="18464"/>
                  </a:lnTo>
                  <a:lnTo>
                    <a:pt x="5703" y="18743"/>
                  </a:lnTo>
                  <a:lnTo>
                    <a:pt x="6169" y="18520"/>
                  </a:lnTo>
                  <a:lnTo>
                    <a:pt x="6325" y="18631"/>
                  </a:lnTo>
                  <a:lnTo>
                    <a:pt x="6636" y="19022"/>
                  </a:lnTo>
                  <a:lnTo>
                    <a:pt x="7009" y="19190"/>
                  </a:lnTo>
                  <a:lnTo>
                    <a:pt x="7537" y="18520"/>
                  </a:lnTo>
                  <a:lnTo>
                    <a:pt x="7754" y="18631"/>
                  </a:lnTo>
                  <a:lnTo>
                    <a:pt x="8065" y="18743"/>
                  </a:lnTo>
                  <a:lnTo>
                    <a:pt x="8345" y="19022"/>
                  </a:lnTo>
                  <a:lnTo>
                    <a:pt x="8500" y="19302"/>
                  </a:lnTo>
                  <a:lnTo>
                    <a:pt x="8594" y="19749"/>
                  </a:lnTo>
                  <a:lnTo>
                    <a:pt x="9184" y="19972"/>
                  </a:lnTo>
                  <a:lnTo>
                    <a:pt x="9681" y="19972"/>
                  </a:lnTo>
                  <a:lnTo>
                    <a:pt x="10210" y="19749"/>
                  </a:lnTo>
                  <a:lnTo>
                    <a:pt x="10334" y="19581"/>
                  </a:lnTo>
                  <a:lnTo>
                    <a:pt x="10707" y="18687"/>
                  </a:lnTo>
                  <a:lnTo>
                    <a:pt x="10956" y="16453"/>
                  </a:lnTo>
                  <a:lnTo>
                    <a:pt x="12075" y="14497"/>
                  </a:lnTo>
                  <a:lnTo>
                    <a:pt x="12168" y="13603"/>
                  </a:lnTo>
                  <a:lnTo>
                    <a:pt x="12914" y="11760"/>
                  </a:lnTo>
                  <a:lnTo>
                    <a:pt x="13100" y="11536"/>
                  </a:lnTo>
                  <a:lnTo>
                    <a:pt x="13318" y="11480"/>
                  </a:lnTo>
                  <a:lnTo>
                    <a:pt x="13535" y="11648"/>
                  </a:lnTo>
                  <a:lnTo>
                    <a:pt x="13846" y="12039"/>
                  </a:lnTo>
                  <a:lnTo>
                    <a:pt x="14157" y="12095"/>
                  </a:lnTo>
                  <a:lnTo>
                    <a:pt x="14841" y="11536"/>
                  </a:lnTo>
                  <a:lnTo>
                    <a:pt x="15354" y="11648"/>
                  </a:lnTo>
                  <a:lnTo>
                    <a:pt x="15758" y="11536"/>
                  </a:lnTo>
                  <a:lnTo>
                    <a:pt x="16845" y="10587"/>
                  </a:lnTo>
                  <a:lnTo>
                    <a:pt x="18337" y="10000"/>
                  </a:lnTo>
                  <a:lnTo>
                    <a:pt x="18462" y="9721"/>
                  </a:lnTo>
                  <a:lnTo>
                    <a:pt x="18493" y="9274"/>
                  </a:lnTo>
                  <a:lnTo>
                    <a:pt x="18679" y="8883"/>
                  </a:lnTo>
                  <a:lnTo>
                    <a:pt x="19425" y="8771"/>
                  </a:lnTo>
                  <a:lnTo>
                    <a:pt x="19674" y="8659"/>
                  </a:lnTo>
                  <a:lnTo>
                    <a:pt x="19829" y="7989"/>
                  </a:lnTo>
                  <a:lnTo>
                    <a:pt x="19674" y="6425"/>
                  </a:lnTo>
                  <a:lnTo>
                    <a:pt x="19736" y="6034"/>
                  </a:lnTo>
                  <a:lnTo>
                    <a:pt x="19984" y="5531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Freeform 8"/>
            <p:cNvSpPr>
              <a:spLocks noChangeAspect="1"/>
            </p:cNvSpPr>
            <p:nvPr/>
          </p:nvSpPr>
          <p:spPr bwMode="auto">
            <a:xfrm>
              <a:off x="3000402" y="2670193"/>
              <a:ext cx="79375" cy="66675"/>
            </a:xfrm>
            <a:custGeom>
              <a:avLst/>
              <a:gdLst/>
              <a:ahLst/>
              <a:cxnLst>
                <a:cxn ang="0">
                  <a:pos x="9655" y="19701"/>
                </a:cxn>
                <a:cxn ang="0">
                  <a:pos x="4598" y="18507"/>
                </a:cxn>
                <a:cxn ang="0">
                  <a:pos x="0" y="12537"/>
                </a:cxn>
                <a:cxn ang="0">
                  <a:pos x="0" y="10149"/>
                </a:cxn>
                <a:cxn ang="0">
                  <a:pos x="1839" y="10746"/>
                </a:cxn>
                <a:cxn ang="0">
                  <a:pos x="3218" y="9552"/>
                </a:cxn>
                <a:cxn ang="0">
                  <a:pos x="6437" y="1791"/>
                </a:cxn>
                <a:cxn ang="0">
                  <a:pos x="11494" y="0"/>
                </a:cxn>
                <a:cxn ang="0">
                  <a:pos x="13793" y="597"/>
                </a:cxn>
                <a:cxn ang="0">
                  <a:pos x="19770" y="14328"/>
                </a:cxn>
                <a:cxn ang="0">
                  <a:pos x="11494" y="17910"/>
                </a:cxn>
                <a:cxn ang="0">
                  <a:pos x="11034" y="19701"/>
                </a:cxn>
                <a:cxn ang="0">
                  <a:pos x="9655" y="19701"/>
                </a:cxn>
              </a:cxnLst>
              <a:rect l="0" t="0" r="r" b="b"/>
              <a:pathLst>
                <a:path w="20000" h="20000">
                  <a:moveTo>
                    <a:pt x="9655" y="19701"/>
                  </a:moveTo>
                  <a:lnTo>
                    <a:pt x="4598" y="18507"/>
                  </a:lnTo>
                  <a:lnTo>
                    <a:pt x="0" y="12537"/>
                  </a:lnTo>
                  <a:lnTo>
                    <a:pt x="0" y="10149"/>
                  </a:lnTo>
                  <a:lnTo>
                    <a:pt x="1839" y="10746"/>
                  </a:lnTo>
                  <a:lnTo>
                    <a:pt x="3218" y="9552"/>
                  </a:lnTo>
                  <a:lnTo>
                    <a:pt x="6437" y="1791"/>
                  </a:lnTo>
                  <a:lnTo>
                    <a:pt x="11494" y="0"/>
                  </a:lnTo>
                  <a:lnTo>
                    <a:pt x="13793" y="597"/>
                  </a:lnTo>
                  <a:lnTo>
                    <a:pt x="19770" y="14328"/>
                  </a:lnTo>
                  <a:lnTo>
                    <a:pt x="11494" y="17910"/>
                  </a:lnTo>
                  <a:lnTo>
                    <a:pt x="11034" y="19701"/>
                  </a:lnTo>
                  <a:lnTo>
                    <a:pt x="9655" y="19701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8" name="Freeform 9"/>
            <p:cNvSpPr>
              <a:spLocks noChangeAspect="1"/>
            </p:cNvSpPr>
            <p:nvPr/>
          </p:nvSpPr>
          <p:spPr bwMode="auto">
            <a:xfrm>
              <a:off x="2316190" y="2081231"/>
              <a:ext cx="382587" cy="573087"/>
            </a:xfrm>
            <a:custGeom>
              <a:avLst/>
              <a:gdLst/>
              <a:ahLst/>
              <a:cxnLst>
                <a:cxn ang="0">
                  <a:pos x="1033" y="4422"/>
                </a:cxn>
                <a:cxn ang="0">
                  <a:pos x="3756" y="4082"/>
                </a:cxn>
                <a:cxn ang="0">
                  <a:pos x="6103" y="2721"/>
                </a:cxn>
                <a:cxn ang="0">
                  <a:pos x="8920" y="0"/>
                </a:cxn>
                <a:cxn ang="0">
                  <a:pos x="11315" y="408"/>
                </a:cxn>
                <a:cxn ang="0">
                  <a:pos x="15915" y="204"/>
                </a:cxn>
                <a:cxn ang="0">
                  <a:pos x="15728" y="1020"/>
                </a:cxn>
                <a:cxn ang="0">
                  <a:pos x="17230" y="1361"/>
                </a:cxn>
                <a:cxn ang="0">
                  <a:pos x="17418" y="2721"/>
                </a:cxn>
                <a:cxn ang="0">
                  <a:pos x="16009" y="1905"/>
                </a:cxn>
                <a:cxn ang="0">
                  <a:pos x="16291" y="2721"/>
                </a:cxn>
                <a:cxn ang="0">
                  <a:pos x="16854" y="3673"/>
                </a:cxn>
                <a:cxn ang="0">
                  <a:pos x="15915" y="4082"/>
                </a:cxn>
                <a:cxn ang="0">
                  <a:pos x="15352" y="4422"/>
                </a:cxn>
                <a:cxn ang="0">
                  <a:pos x="17418" y="5034"/>
                </a:cxn>
                <a:cxn ang="0">
                  <a:pos x="17887" y="6395"/>
                </a:cxn>
                <a:cxn ang="0">
                  <a:pos x="19953" y="8231"/>
                </a:cxn>
                <a:cxn ang="0">
                  <a:pos x="19390" y="13571"/>
                </a:cxn>
                <a:cxn ang="0">
                  <a:pos x="19671" y="15816"/>
                </a:cxn>
                <a:cxn ang="0">
                  <a:pos x="19671" y="17041"/>
                </a:cxn>
                <a:cxn ang="0">
                  <a:pos x="15070" y="19966"/>
                </a:cxn>
                <a:cxn ang="0">
                  <a:pos x="12160" y="19490"/>
                </a:cxn>
                <a:cxn ang="0">
                  <a:pos x="9390" y="17857"/>
                </a:cxn>
                <a:cxn ang="0">
                  <a:pos x="8451" y="15408"/>
                </a:cxn>
                <a:cxn ang="0">
                  <a:pos x="6667" y="12211"/>
                </a:cxn>
                <a:cxn ang="0">
                  <a:pos x="5352" y="10374"/>
                </a:cxn>
                <a:cxn ang="0">
                  <a:pos x="5728" y="8707"/>
                </a:cxn>
                <a:cxn ang="0">
                  <a:pos x="4977" y="8912"/>
                </a:cxn>
                <a:cxn ang="0">
                  <a:pos x="4507" y="10306"/>
                </a:cxn>
                <a:cxn ang="0">
                  <a:pos x="2066" y="9728"/>
                </a:cxn>
                <a:cxn ang="0">
                  <a:pos x="1408" y="9252"/>
                </a:cxn>
                <a:cxn ang="0">
                  <a:pos x="1878" y="7143"/>
                </a:cxn>
                <a:cxn ang="0">
                  <a:pos x="0" y="5306"/>
                </a:cxn>
              </a:cxnLst>
              <a:rect l="0" t="0" r="r" b="b"/>
              <a:pathLst>
                <a:path w="20000" h="20000">
                  <a:moveTo>
                    <a:pt x="0" y="5306"/>
                  </a:moveTo>
                  <a:lnTo>
                    <a:pt x="1033" y="4422"/>
                  </a:lnTo>
                  <a:lnTo>
                    <a:pt x="2911" y="4082"/>
                  </a:lnTo>
                  <a:lnTo>
                    <a:pt x="3756" y="4082"/>
                  </a:lnTo>
                  <a:lnTo>
                    <a:pt x="5070" y="3673"/>
                  </a:lnTo>
                  <a:lnTo>
                    <a:pt x="6103" y="2721"/>
                  </a:lnTo>
                  <a:lnTo>
                    <a:pt x="7324" y="748"/>
                  </a:lnTo>
                  <a:lnTo>
                    <a:pt x="8920" y="0"/>
                  </a:lnTo>
                  <a:lnTo>
                    <a:pt x="9484" y="0"/>
                  </a:lnTo>
                  <a:lnTo>
                    <a:pt x="11315" y="408"/>
                  </a:lnTo>
                  <a:lnTo>
                    <a:pt x="13850" y="476"/>
                  </a:lnTo>
                  <a:lnTo>
                    <a:pt x="15915" y="204"/>
                  </a:lnTo>
                  <a:lnTo>
                    <a:pt x="15540" y="884"/>
                  </a:lnTo>
                  <a:lnTo>
                    <a:pt x="15728" y="1020"/>
                  </a:lnTo>
                  <a:lnTo>
                    <a:pt x="16948" y="1020"/>
                  </a:lnTo>
                  <a:lnTo>
                    <a:pt x="17230" y="1361"/>
                  </a:lnTo>
                  <a:lnTo>
                    <a:pt x="17793" y="2517"/>
                  </a:lnTo>
                  <a:lnTo>
                    <a:pt x="17418" y="2721"/>
                  </a:lnTo>
                  <a:lnTo>
                    <a:pt x="16291" y="1905"/>
                  </a:lnTo>
                  <a:lnTo>
                    <a:pt x="16009" y="1905"/>
                  </a:lnTo>
                  <a:lnTo>
                    <a:pt x="16197" y="2517"/>
                  </a:lnTo>
                  <a:lnTo>
                    <a:pt x="16291" y="2721"/>
                  </a:lnTo>
                  <a:lnTo>
                    <a:pt x="16197" y="3469"/>
                  </a:lnTo>
                  <a:lnTo>
                    <a:pt x="16854" y="3673"/>
                  </a:lnTo>
                  <a:lnTo>
                    <a:pt x="16854" y="4082"/>
                  </a:lnTo>
                  <a:lnTo>
                    <a:pt x="15915" y="4082"/>
                  </a:lnTo>
                  <a:lnTo>
                    <a:pt x="15352" y="4218"/>
                  </a:lnTo>
                  <a:lnTo>
                    <a:pt x="15352" y="4422"/>
                  </a:lnTo>
                  <a:lnTo>
                    <a:pt x="16948" y="4694"/>
                  </a:lnTo>
                  <a:lnTo>
                    <a:pt x="17418" y="5034"/>
                  </a:lnTo>
                  <a:lnTo>
                    <a:pt x="17887" y="5578"/>
                  </a:lnTo>
                  <a:lnTo>
                    <a:pt x="17887" y="6395"/>
                  </a:lnTo>
                  <a:lnTo>
                    <a:pt x="19296" y="7075"/>
                  </a:lnTo>
                  <a:lnTo>
                    <a:pt x="19953" y="8231"/>
                  </a:lnTo>
                  <a:lnTo>
                    <a:pt x="19108" y="11735"/>
                  </a:lnTo>
                  <a:lnTo>
                    <a:pt x="19390" y="13571"/>
                  </a:lnTo>
                  <a:lnTo>
                    <a:pt x="19953" y="14660"/>
                  </a:lnTo>
                  <a:lnTo>
                    <a:pt x="19671" y="15816"/>
                  </a:lnTo>
                  <a:lnTo>
                    <a:pt x="19953" y="16565"/>
                  </a:lnTo>
                  <a:lnTo>
                    <a:pt x="19671" y="17041"/>
                  </a:lnTo>
                  <a:lnTo>
                    <a:pt x="18169" y="18605"/>
                  </a:lnTo>
                  <a:lnTo>
                    <a:pt x="15070" y="19966"/>
                  </a:lnTo>
                  <a:lnTo>
                    <a:pt x="14319" y="19966"/>
                  </a:lnTo>
                  <a:lnTo>
                    <a:pt x="12160" y="19490"/>
                  </a:lnTo>
                  <a:lnTo>
                    <a:pt x="10939" y="19014"/>
                  </a:lnTo>
                  <a:lnTo>
                    <a:pt x="9390" y="17857"/>
                  </a:lnTo>
                  <a:lnTo>
                    <a:pt x="8826" y="17041"/>
                  </a:lnTo>
                  <a:lnTo>
                    <a:pt x="8451" y="15408"/>
                  </a:lnTo>
                  <a:lnTo>
                    <a:pt x="6667" y="13299"/>
                  </a:lnTo>
                  <a:lnTo>
                    <a:pt x="6667" y="12211"/>
                  </a:lnTo>
                  <a:lnTo>
                    <a:pt x="5915" y="10986"/>
                  </a:lnTo>
                  <a:lnTo>
                    <a:pt x="5352" y="10374"/>
                  </a:lnTo>
                  <a:lnTo>
                    <a:pt x="5915" y="8912"/>
                  </a:lnTo>
                  <a:lnTo>
                    <a:pt x="5728" y="8707"/>
                  </a:lnTo>
                  <a:lnTo>
                    <a:pt x="5446" y="8571"/>
                  </a:lnTo>
                  <a:lnTo>
                    <a:pt x="4977" y="8912"/>
                  </a:lnTo>
                  <a:lnTo>
                    <a:pt x="4695" y="9388"/>
                  </a:lnTo>
                  <a:lnTo>
                    <a:pt x="4507" y="10306"/>
                  </a:lnTo>
                  <a:lnTo>
                    <a:pt x="3850" y="9728"/>
                  </a:lnTo>
                  <a:lnTo>
                    <a:pt x="2066" y="9728"/>
                  </a:lnTo>
                  <a:lnTo>
                    <a:pt x="1690" y="9660"/>
                  </a:lnTo>
                  <a:lnTo>
                    <a:pt x="1408" y="9252"/>
                  </a:lnTo>
                  <a:lnTo>
                    <a:pt x="1315" y="8367"/>
                  </a:lnTo>
                  <a:lnTo>
                    <a:pt x="1878" y="7143"/>
                  </a:lnTo>
                  <a:lnTo>
                    <a:pt x="751" y="5986"/>
                  </a:lnTo>
                  <a:lnTo>
                    <a:pt x="0" y="5306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9" name="Freeform 10"/>
            <p:cNvSpPr>
              <a:spLocks noChangeAspect="1"/>
            </p:cNvSpPr>
            <p:nvPr/>
          </p:nvSpPr>
          <p:spPr bwMode="auto">
            <a:xfrm>
              <a:off x="1349402" y="2630506"/>
              <a:ext cx="247650" cy="361950"/>
            </a:xfrm>
            <a:custGeom>
              <a:avLst/>
              <a:gdLst/>
              <a:ahLst/>
              <a:cxnLst>
                <a:cxn ang="0">
                  <a:pos x="9309" y="4108"/>
                </a:cxn>
                <a:cxn ang="0">
                  <a:pos x="10618" y="4000"/>
                </a:cxn>
                <a:cxn ang="0">
                  <a:pos x="10182" y="4757"/>
                </a:cxn>
                <a:cxn ang="0">
                  <a:pos x="10618" y="4757"/>
                </a:cxn>
                <a:cxn ang="0">
                  <a:pos x="13673" y="3351"/>
                </a:cxn>
                <a:cxn ang="0">
                  <a:pos x="14545" y="1405"/>
                </a:cxn>
                <a:cxn ang="0">
                  <a:pos x="16873" y="1081"/>
                </a:cxn>
                <a:cxn ang="0">
                  <a:pos x="18327" y="0"/>
                </a:cxn>
                <a:cxn ang="0">
                  <a:pos x="19782" y="2486"/>
                </a:cxn>
                <a:cxn ang="0">
                  <a:pos x="19927" y="5189"/>
                </a:cxn>
                <a:cxn ang="0">
                  <a:pos x="19782" y="6811"/>
                </a:cxn>
                <a:cxn ang="0">
                  <a:pos x="18182" y="8432"/>
                </a:cxn>
                <a:cxn ang="0">
                  <a:pos x="18182" y="9081"/>
                </a:cxn>
                <a:cxn ang="0">
                  <a:pos x="18327" y="10108"/>
                </a:cxn>
                <a:cxn ang="0">
                  <a:pos x="17891" y="11622"/>
                </a:cxn>
                <a:cxn ang="0">
                  <a:pos x="16873" y="12054"/>
                </a:cxn>
                <a:cxn ang="0">
                  <a:pos x="14982" y="12270"/>
                </a:cxn>
                <a:cxn ang="0">
                  <a:pos x="14836" y="12595"/>
                </a:cxn>
                <a:cxn ang="0">
                  <a:pos x="14982" y="13027"/>
                </a:cxn>
                <a:cxn ang="0">
                  <a:pos x="13964" y="14865"/>
                </a:cxn>
                <a:cxn ang="0">
                  <a:pos x="13382" y="15297"/>
                </a:cxn>
                <a:cxn ang="0">
                  <a:pos x="10182" y="16378"/>
                </a:cxn>
                <a:cxn ang="0">
                  <a:pos x="9309" y="17135"/>
                </a:cxn>
                <a:cxn ang="0">
                  <a:pos x="7855" y="19946"/>
                </a:cxn>
                <a:cxn ang="0">
                  <a:pos x="6400" y="19297"/>
                </a:cxn>
                <a:cxn ang="0">
                  <a:pos x="4655" y="19946"/>
                </a:cxn>
                <a:cxn ang="0">
                  <a:pos x="2909" y="18865"/>
                </a:cxn>
                <a:cxn ang="0">
                  <a:pos x="3200" y="17568"/>
                </a:cxn>
                <a:cxn ang="0">
                  <a:pos x="2764" y="17027"/>
                </a:cxn>
                <a:cxn ang="0">
                  <a:pos x="436" y="14973"/>
                </a:cxn>
                <a:cxn ang="0">
                  <a:pos x="0" y="14216"/>
                </a:cxn>
                <a:cxn ang="0">
                  <a:pos x="0" y="9838"/>
                </a:cxn>
                <a:cxn ang="0">
                  <a:pos x="2473" y="9081"/>
                </a:cxn>
                <a:cxn ang="0">
                  <a:pos x="5382" y="6162"/>
                </a:cxn>
                <a:cxn ang="0">
                  <a:pos x="9018" y="4973"/>
                </a:cxn>
                <a:cxn ang="0">
                  <a:pos x="9309" y="4108"/>
                </a:cxn>
              </a:cxnLst>
              <a:rect l="0" t="0" r="r" b="b"/>
              <a:pathLst>
                <a:path w="20000" h="20000">
                  <a:moveTo>
                    <a:pt x="9309" y="4108"/>
                  </a:moveTo>
                  <a:lnTo>
                    <a:pt x="10618" y="4000"/>
                  </a:lnTo>
                  <a:lnTo>
                    <a:pt x="10182" y="4757"/>
                  </a:lnTo>
                  <a:lnTo>
                    <a:pt x="10618" y="4757"/>
                  </a:lnTo>
                  <a:lnTo>
                    <a:pt x="13673" y="3351"/>
                  </a:lnTo>
                  <a:lnTo>
                    <a:pt x="14545" y="1405"/>
                  </a:lnTo>
                  <a:lnTo>
                    <a:pt x="16873" y="1081"/>
                  </a:lnTo>
                  <a:lnTo>
                    <a:pt x="18327" y="0"/>
                  </a:lnTo>
                  <a:lnTo>
                    <a:pt x="19782" y="2486"/>
                  </a:lnTo>
                  <a:lnTo>
                    <a:pt x="19927" y="5189"/>
                  </a:lnTo>
                  <a:lnTo>
                    <a:pt x="19782" y="6811"/>
                  </a:lnTo>
                  <a:lnTo>
                    <a:pt x="18182" y="8432"/>
                  </a:lnTo>
                  <a:lnTo>
                    <a:pt x="18182" y="9081"/>
                  </a:lnTo>
                  <a:lnTo>
                    <a:pt x="18327" y="10108"/>
                  </a:lnTo>
                  <a:lnTo>
                    <a:pt x="17891" y="11622"/>
                  </a:lnTo>
                  <a:lnTo>
                    <a:pt x="16873" y="12054"/>
                  </a:lnTo>
                  <a:lnTo>
                    <a:pt x="14982" y="12270"/>
                  </a:lnTo>
                  <a:lnTo>
                    <a:pt x="14836" y="12595"/>
                  </a:lnTo>
                  <a:lnTo>
                    <a:pt x="14982" y="13027"/>
                  </a:lnTo>
                  <a:lnTo>
                    <a:pt x="13964" y="14865"/>
                  </a:lnTo>
                  <a:lnTo>
                    <a:pt x="13382" y="15297"/>
                  </a:lnTo>
                  <a:lnTo>
                    <a:pt x="10182" y="16378"/>
                  </a:lnTo>
                  <a:lnTo>
                    <a:pt x="9309" y="17135"/>
                  </a:lnTo>
                  <a:lnTo>
                    <a:pt x="7855" y="19946"/>
                  </a:lnTo>
                  <a:lnTo>
                    <a:pt x="6400" y="19297"/>
                  </a:lnTo>
                  <a:lnTo>
                    <a:pt x="4655" y="19946"/>
                  </a:lnTo>
                  <a:lnTo>
                    <a:pt x="2909" y="18865"/>
                  </a:lnTo>
                  <a:lnTo>
                    <a:pt x="3200" y="17568"/>
                  </a:lnTo>
                  <a:lnTo>
                    <a:pt x="2764" y="17027"/>
                  </a:lnTo>
                  <a:lnTo>
                    <a:pt x="436" y="14973"/>
                  </a:lnTo>
                  <a:lnTo>
                    <a:pt x="0" y="14216"/>
                  </a:lnTo>
                  <a:lnTo>
                    <a:pt x="0" y="9838"/>
                  </a:lnTo>
                  <a:lnTo>
                    <a:pt x="2473" y="9081"/>
                  </a:lnTo>
                  <a:lnTo>
                    <a:pt x="5382" y="6162"/>
                  </a:lnTo>
                  <a:lnTo>
                    <a:pt x="9018" y="4973"/>
                  </a:lnTo>
                  <a:lnTo>
                    <a:pt x="9309" y="4108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35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0" name="Freeform 11"/>
            <p:cNvSpPr>
              <a:spLocks noChangeAspect="1"/>
            </p:cNvSpPr>
            <p:nvPr/>
          </p:nvSpPr>
          <p:spPr bwMode="auto">
            <a:xfrm>
              <a:off x="1697065" y="3309956"/>
              <a:ext cx="180975" cy="269875"/>
            </a:xfrm>
            <a:custGeom>
              <a:avLst/>
              <a:gdLst/>
              <a:ahLst/>
              <a:cxnLst>
                <a:cxn ang="0">
                  <a:pos x="3980" y="0"/>
                </a:cxn>
                <a:cxn ang="0">
                  <a:pos x="5373" y="1877"/>
                </a:cxn>
                <a:cxn ang="0">
                  <a:pos x="6567" y="2455"/>
                </a:cxn>
                <a:cxn ang="0">
                  <a:pos x="9353" y="3466"/>
                </a:cxn>
                <a:cxn ang="0">
                  <a:pos x="11144" y="3321"/>
                </a:cxn>
                <a:cxn ang="0">
                  <a:pos x="10149" y="6209"/>
                </a:cxn>
                <a:cxn ang="0">
                  <a:pos x="10547" y="7220"/>
                </a:cxn>
                <a:cxn ang="0">
                  <a:pos x="14726" y="9242"/>
                </a:cxn>
                <a:cxn ang="0">
                  <a:pos x="17114" y="11697"/>
                </a:cxn>
                <a:cxn ang="0">
                  <a:pos x="19900" y="16029"/>
                </a:cxn>
                <a:cxn ang="0">
                  <a:pos x="17512" y="18484"/>
                </a:cxn>
                <a:cxn ang="0">
                  <a:pos x="14129" y="17040"/>
                </a:cxn>
                <a:cxn ang="0">
                  <a:pos x="10746" y="17473"/>
                </a:cxn>
                <a:cxn ang="0">
                  <a:pos x="5572" y="18773"/>
                </a:cxn>
                <a:cxn ang="0">
                  <a:pos x="4577" y="19928"/>
                </a:cxn>
                <a:cxn ang="0">
                  <a:pos x="1592" y="16606"/>
                </a:cxn>
                <a:cxn ang="0">
                  <a:pos x="0" y="12708"/>
                </a:cxn>
                <a:cxn ang="0">
                  <a:pos x="796" y="11986"/>
                </a:cxn>
                <a:cxn ang="0">
                  <a:pos x="1592" y="9819"/>
                </a:cxn>
                <a:cxn ang="0">
                  <a:pos x="796" y="6354"/>
                </a:cxn>
                <a:cxn ang="0">
                  <a:pos x="597" y="3321"/>
                </a:cxn>
                <a:cxn ang="0">
                  <a:pos x="796" y="2455"/>
                </a:cxn>
                <a:cxn ang="0">
                  <a:pos x="3980" y="0"/>
                </a:cxn>
              </a:cxnLst>
              <a:rect l="0" t="0" r="r" b="b"/>
              <a:pathLst>
                <a:path w="20000" h="20000">
                  <a:moveTo>
                    <a:pt x="3980" y="0"/>
                  </a:moveTo>
                  <a:lnTo>
                    <a:pt x="5373" y="1877"/>
                  </a:lnTo>
                  <a:lnTo>
                    <a:pt x="6567" y="2455"/>
                  </a:lnTo>
                  <a:lnTo>
                    <a:pt x="9353" y="3466"/>
                  </a:lnTo>
                  <a:lnTo>
                    <a:pt x="11144" y="3321"/>
                  </a:lnTo>
                  <a:lnTo>
                    <a:pt x="10149" y="6209"/>
                  </a:lnTo>
                  <a:lnTo>
                    <a:pt x="10547" y="7220"/>
                  </a:lnTo>
                  <a:lnTo>
                    <a:pt x="14726" y="9242"/>
                  </a:lnTo>
                  <a:lnTo>
                    <a:pt x="17114" y="11697"/>
                  </a:lnTo>
                  <a:lnTo>
                    <a:pt x="19900" y="16029"/>
                  </a:lnTo>
                  <a:lnTo>
                    <a:pt x="17512" y="18484"/>
                  </a:lnTo>
                  <a:lnTo>
                    <a:pt x="14129" y="17040"/>
                  </a:lnTo>
                  <a:lnTo>
                    <a:pt x="10746" y="17473"/>
                  </a:lnTo>
                  <a:lnTo>
                    <a:pt x="5572" y="18773"/>
                  </a:lnTo>
                  <a:lnTo>
                    <a:pt x="4577" y="19928"/>
                  </a:lnTo>
                  <a:lnTo>
                    <a:pt x="1592" y="16606"/>
                  </a:lnTo>
                  <a:lnTo>
                    <a:pt x="0" y="12708"/>
                  </a:lnTo>
                  <a:lnTo>
                    <a:pt x="796" y="11986"/>
                  </a:lnTo>
                  <a:lnTo>
                    <a:pt x="1592" y="9819"/>
                  </a:lnTo>
                  <a:lnTo>
                    <a:pt x="796" y="6354"/>
                  </a:lnTo>
                  <a:lnTo>
                    <a:pt x="597" y="3321"/>
                  </a:lnTo>
                  <a:lnTo>
                    <a:pt x="796" y="2455"/>
                  </a:lnTo>
                  <a:lnTo>
                    <a:pt x="3980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1" name="Freeform 12"/>
            <p:cNvSpPr>
              <a:spLocks noChangeAspect="1"/>
            </p:cNvSpPr>
            <p:nvPr/>
          </p:nvSpPr>
          <p:spPr bwMode="auto">
            <a:xfrm>
              <a:off x="1785965" y="3348056"/>
              <a:ext cx="227012" cy="180975"/>
            </a:xfrm>
            <a:custGeom>
              <a:avLst/>
              <a:gdLst/>
              <a:ahLst/>
              <a:cxnLst>
                <a:cxn ang="0">
                  <a:pos x="8287" y="1514"/>
                </a:cxn>
                <a:cxn ang="0">
                  <a:pos x="3984" y="0"/>
                </a:cxn>
                <a:cxn ang="0">
                  <a:pos x="2072" y="0"/>
                </a:cxn>
                <a:cxn ang="0">
                  <a:pos x="797" y="865"/>
                </a:cxn>
                <a:cxn ang="0">
                  <a:pos x="0" y="5189"/>
                </a:cxn>
                <a:cxn ang="0">
                  <a:pos x="319" y="6703"/>
                </a:cxn>
                <a:cxn ang="0">
                  <a:pos x="3665" y="9730"/>
                </a:cxn>
                <a:cxn ang="0">
                  <a:pos x="5578" y="13405"/>
                </a:cxn>
                <a:cxn ang="0">
                  <a:pos x="7809" y="19892"/>
                </a:cxn>
                <a:cxn ang="0">
                  <a:pos x="17371" y="17514"/>
                </a:cxn>
                <a:cxn ang="0">
                  <a:pos x="19920" y="16000"/>
                </a:cxn>
                <a:cxn ang="0">
                  <a:pos x="19442" y="11892"/>
                </a:cxn>
                <a:cxn ang="0">
                  <a:pos x="18486" y="10162"/>
                </a:cxn>
                <a:cxn ang="0">
                  <a:pos x="17371" y="9730"/>
                </a:cxn>
                <a:cxn ang="0">
                  <a:pos x="17371" y="7568"/>
                </a:cxn>
                <a:cxn ang="0">
                  <a:pos x="13546" y="3676"/>
                </a:cxn>
                <a:cxn ang="0">
                  <a:pos x="10996" y="5405"/>
                </a:cxn>
                <a:cxn ang="0">
                  <a:pos x="10359" y="4757"/>
                </a:cxn>
                <a:cxn ang="0">
                  <a:pos x="8287" y="1514"/>
                </a:cxn>
              </a:cxnLst>
              <a:rect l="0" t="0" r="r" b="b"/>
              <a:pathLst>
                <a:path w="20000" h="20000">
                  <a:moveTo>
                    <a:pt x="8287" y="1514"/>
                  </a:moveTo>
                  <a:lnTo>
                    <a:pt x="3984" y="0"/>
                  </a:lnTo>
                  <a:lnTo>
                    <a:pt x="2072" y="0"/>
                  </a:lnTo>
                  <a:lnTo>
                    <a:pt x="797" y="865"/>
                  </a:lnTo>
                  <a:lnTo>
                    <a:pt x="0" y="5189"/>
                  </a:lnTo>
                  <a:lnTo>
                    <a:pt x="319" y="6703"/>
                  </a:lnTo>
                  <a:lnTo>
                    <a:pt x="3665" y="9730"/>
                  </a:lnTo>
                  <a:lnTo>
                    <a:pt x="5578" y="13405"/>
                  </a:lnTo>
                  <a:lnTo>
                    <a:pt x="7809" y="19892"/>
                  </a:lnTo>
                  <a:lnTo>
                    <a:pt x="17371" y="17514"/>
                  </a:lnTo>
                  <a:lnTo>
                    <a:pt x="19920" y="16000"/>
                  </a:lnTo>
                  <a:lnTo>
                    <a:pt x="19442" y="11892"/>
                  </a:lnTo>
                  <a:lnTo>
                    <a:pt x="18486" y="10162"/>
                  </a:lnTo>
                  <a:lnTo>
                    <a:pt x="17371" y="9730"/>
                  </a:lnTo>
                  <a:lnTo>
                    <a:pt x="17371" y="7568"/>
                  </a:lnTo>
                  <a:lnTo>
                    <a:pt x="13546" y="3676"/>
                  </a:lnTo>
                  <a:lnTo>
                    <a:pt x="10996" y="5405"/>
                  </a:lnTo>
                  <a:lnTo>
                    <a:pt x="10359" y="4757"/>
                  </a:lnTo>
                  <a:lnTo>
                    <a:pt x="8287" y="1514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2" name="Freeform 13"/>
            <p:cNvSpPr>
              <a:spLocks noChangeAspect="1"/>
            </p:cNvSpPr>
            <p:nvPr/>
          </p:nvSpPr>
          <p:spPr bwMode="auto">
            <a:xfrm>
              <a:off x="1879627" y="3259156"/>
              <a:ext cx="414338" cy="296862"/>
            </a:xfrm>
            <a:custGeom>
              <a:avLst/>
              <a:gdLst/>
              <a:ahLst/>
              <a:cxnLst>
                <a:cxn ang="0">
                  <a:pos x="4716" y="1180"/>
                </a:cxn>
                <a:cxn ang="0">
                  <a:pos x="4367" y="2230"/>
                </a:cxn>
                <a:cxn ang="0">
                  <a:pos x="1485" y="4066"/>
                </a:cxn>
                <a:cxn ang="0">
                  <a:pos x="0" y="6951"/>
                </a:cxn>
                <a:cxn ang="0">
                  <a:pos x="1135" y="8918"/>
                </a:cxn>
                <a:cxn ang="0">
                  <a:pos x="1485" y="9311"/>
                </a:cxn>
                <a:cxn ang="0">
                  <a:pos x="2882" y="8262"/>
                </a:cxn>
                <a:cxn ang="0">
                  <a:pos x="4978" y="10623"/>
                </a:cxn>
                <a:cxn ang="0">
                  <a:pos x="4978" y="11934"/>
                </a:cxn>
                <a:cxn ang="0">
                  <a:pos x="5590" y="12197"/>
                </a:cxn>
                <a:cxn ang="0">
                  <a:pos x="6114" y="13246"/>
                </a:cxn>
                <a:cxn ang="0">
                  <a:pos x="6376" y="15738"/>
                </a:cxn>
                <a:cxn ang="0">
                  <a:pos x="7511" y="16393"/>
                </a:cxn>
                <a:cxn ang="0">
                  <a:pos x="10087" y="16000"/>
                </a:cxn>
                <a:cxn ang="0">
                  <a:pos x="10524" y="16393"/>
                </a:cxn>
                <a:cxn ang="0">
                  <a:pos x="13319" y="19934"/>
                </a:cxn>
                <a:cxn ang="0">
                  <a:pos x="14017" y="18492"/>
                </a:cxn>
                <a:cxn ang="0">
                  <a:pos x="16550" y="17574"/>
                </a:cxn>
                <a:cxn ang="0">
                  <a:pos x="17686" y="16787"/>
                </a:cxn>
                <a:cxn ang="0">
                  <a:pos x="18297" y="17049"/>
                </a:cxn>
                <a:cxn ang="0">
                  <a:pos x="19170" y="16787"/>
                </a:cxn>
                <a:cxn ang="0">
                  <a:pos x="19432" y="15869"/>
                </a:cxn>
                <a:cxn ang="0">
                  <a:pos x="19956" y="12459"/>
                </a:cxn>
                <a:cxn ang="0">
                  <a:pos x="19345" y="11934"/>
                </a:cxn>
                <a:cxn ang="0">
                  <a:pos x="16725" y="11541"/>
                </a:cxn>
                <a:cxn ang="0">
                  <a:pos x="15415" y="10230"/>
                </a:cxn>
                <a:cxn ang="0">
                  <a:pos x="13319" y="7082"/>
                </a:cxn>
                <a:cxn ang="0">
                  <a:pos x="12533" y="4852"/>
                </a:cxn>
                <a:cxn ang="0">
                  <a:pos x="11397" y="3541"/>
                </a:cxn>
                <a:cxn ang="0">
                  <a:pos x="10699" y="1574"/>
                </a:cxn>
                <a:cxn ang="0">
                  <a:pos x="10175" y="393"/>
                </a:cxn>
                <a:cxn ang="0">
                  <a:pos x="9694" y="0"/>
                </a:cxn>
                <a:cxn ang="0">
                  <a:pos x="8646" y="1311"/>
                </a:cxn>
                <a:cxn ang="0">
                  <a:pos x="6201" y="525"/>
                </a:cxn>
                <a:cxn ang="0">
                  <a:pos x="4716" y="1180"/>
                </a:cxn>
              </a:cxnLst>
              <a:rect l="0" t="0" r="r" b="b"/>
              <a:pathLst>
                <a:path w="20000" h="20000">
                  <a:moveTo>
                    <a:pt x="4716" y="1180"/>
                  </a:moveTo>
                  <a:lnTo>
                    <a:pt x="4367" y="2230"/>
                  </a:lnTo>
                  <a:lnTo>
                    <a:pt x="1485" y="4066"/>
                  </a:lnTo>
                  <a:lnTo>
                    <a:pt x="0" y="6951"/>
                  </a:lnTo>
                  <a:lnTo>
                    <a:pt x="1135" y="8918"/>
                  </a:lnTo>
                  <a:lnTo>
                    <a:pt x="1485" y="9311"/>
                  </a:lnTo>
                  <a:lnTo>
                    <a:pt x="2882" y="8262"/>
                  </a:lnTo>
                  <a:lnTo>
                    <a:pt x="4978" y="10623"/>
                  </a:lnTo>
                  <a:lnTo>
                    <a:pt x="4978" y="11934"/>
                  </a:lnTo>
                  <a:lnTo>
                    <a:pt x="5590" y="12197"/>
                  </a:lnTo>
                  <a:lnTo>
                    <a:pt x="6114" y="13246"/>
                  </a:lnTo>
                  <a:lnTo>
                    <a:pt x="6376" y="15738"/>
                  </a:lnTo>
                  <a:lnTo>
                    <a:pt x="7511" y="16393"/>
                  </a:lnTo>
                  <a:lnTo>
                    <a:pt x="10087" y="16000"/>
                  </a:lnTo>
                  <a:lnTo>
                    <a:pt x="10524" y="16393"/>
                  </a:lnTo>
                  <a:lnTo>
                    <a:pt x="13319" y="19934"/>
                  </a:lnTo>
                  <a:lnTo>
                    <a:pt x="14017" y="18492"/>
                  </a:lnTo>
                  <a:lnTo>
                    <a:pt x="16550" y="17574"/>
                  </a:lnTo>
                  <a:lnTo>
                    <a:pt x="17686" y="16787"/>
                  </a:lnTo>
                  <a:lnTo>
                    <a:pt x="18297" y="17049"/>
                  </a:lnTo>
                  <a:lnTo>
                    <a:pt x="19170" y="16787"/>
                  </a:lnTo>
                  <a:lnTo>
                    <a:pt x="19432" y="15869"/>
                  </a:lnTo>
                  <a:lnTo>
                    <a:pt x="19956" y="12459"/>
                  </a:lnTo>
                  <a:lnTo>
                    <a:pt x="19345" y="11934"/>
                  </a:lnTo>
                  <a:lnTo>
                    <a:pt x="16725" y="11541"/>
                  </a:lnTo>
                  <a:lnTo>
                    <a:pt x="15415" y="10230"/>
                  </a:lnTo>
                  <a:lnTo>
                    <a:pt x="13319" y="7082"/>
                  </a:lnTo>
                  <a:lnTo>
                    <a:pt x="12533" y="4852"/>
                  </a:lnTo>
                  <a:lnTo>
                    <a:pt x="11397" y="3541"/>
                  </a:lnTo>
                  <a:lnTo>
                    <a:pt x="10699" y="1574"/>
                  </a:lnTo>
                  <a:lnTo>
                    <a:pt x="10175" y="393"/>
                  </a:lnTo>
                  <a:lnTo>
                    <a:pt x="9694" y="0"/>
                  </a:lnTo>
                  <a:lnTo>
                    <a:pt x="8646" y="1311"/>
                  </a:lnTo>
                  <a:lnTo>
                    <a:pt x="6201" y="525"/>
                  </a:lnTo>
                  <a:lnTo>
                    <a:pt x="4716" y="118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3" name="Freeform 14"/>
            <p:cNvSpPr>
              <a:spLocks noChangeAspect="1"/>
            </p:cNvSpPr>
            <p:nvPr/>
          </p:nvSpPr>
          <p:spPr bwMode="auto">
            <a:xfrm>
              <a:off x="1504977" y="3181368"/>
              <a:ext cx="241300" cy="325438"/>
            </a:xfrm>
            <a:custGeom>
              <a:avLst/>
              <a:gdLst/>
              <a:ahLst/>
              <a:cxnLst>
                <a:cxn ang="0">
                  <a:pos x="4045" y="1325"/>
                </a:cxn>
                <a:cxn ang="0">
                  <a:pos x="1049" y="2892"/>
                </a:cxn>
                <a:cxn ang="0">
                  <a:pos x="0" y="4819"/>
                </a:cxn>
                <a:cxn ang="0">
                  <a:pos x="899" y="5783"/>
                </a:cxn>
                <a:cxn ang="0">
                  <a:pos x="899" y="6867"/>
                </a:cxn>
                <a:cxn ang="0">
                  <a:pos x="1199" y="7349"/>
                </a:cxn>
                <a:cxn ang="0">
                  <a:pos x="3895" y="8193"/>
                </a:cxn>
                <a:cxn ang="0">
                  <a:pos x="4345" y="8675"/>
                </a:cxn>
                <a:cxn ang="0">
                  <a:pos x="3446" y="11867"/>
                </a:cxn>
                <a:cxn ang="0">
                  <a:pos x="3596" y="13072"/>
                </a:cxn>
                <a:cxn ang="0">
                  <a:pos x="5393" y="14277"/>
                </a:cxn>
                <a:cxn ang="0">
                  <a:pos x="5393" y="15120"/>
                </a:cxn>
                <a:cxn ang="0">
                  <a:pos x="4045" y="18735"/>
                </a:cxn>
                <a:cxn ang="0">
                  <a:pos x="4644" y="19819"/>
                </a:cxn>
                <a:cxn ang="0">
                  <a:pos x="5393" y="19940"/>
                </a:cxn>
                <a:cxn ang="0">
                  <a:pos x="5993" y="19578"/>
                </a:cxn>
                <a:cxn ang="0">
                  <a:pos x="7640" y="18373"/>
                </a:cxn>
                <a:cxn ang="0">
                  <a:pos x="9888" y="18614"/>
                </a:cxn>
                <a:cxn ang="0">
                  <a:pos x="11985" y="17771"/>
                </a:cxn>
                <a:cxn ang="0">
                  <a:pos x="12884" y="17530"/>
                </a:cxn>
                <a:cxn ang="0">
                  <a:pos x="15880" y="18373"/>
                </a:cxn>
                <a:cxn ang="0">
                  <a:pos x="16479" y="17771"/>
                </a:cxn>
                <a:cxn ang="0">
                  <a:pos x="17079" y="15964"/>
                </a:cxn>
                <a:cxn ang="0">
                  <a:pos x="16479" y="13072"/>
                </a:cxn>
                <a:cxn ang="0">
                  <a:pos x="16330" y="10542"/>
                </a:cxn>
                <a:cxn ang="0">
                  <a:pos x="16479" y="9880"/>
                </a:cxn>
                <a:cxn ang="0">
                  <a:pos x="18876" y="7831"/>
                </a:cxn>
                <a:cxn ang="0">
                  <a:pos x="19925" y="5783"/>
                </a:cxn>
                <a:cxn ang="0">
                  <a:pos x="19326" y="4940"/>
                </a:cxn>
                <a:cxn ang="0">
                  <a:pos x="17978" y="4819"/>
                </a:cxn>
                <a:cxn ang="0">
                  <a:pos x="16330" y="3373"/>
                </a:cxn>
                <a:cxn ang="0">
                  <a:pos x="13034" y="3012"/>
                </a:cxn>
                <a:cxn ang="0">
                  <a:pos x="11386" y="2410"/>
                </a:cxn>
                <a:cxn ang="0">
                  <a:pos x="10337" y="1566"/>
                </a:cxn>
                <a:cxn ang="0">
                  <a:pos x="9588" y="361"/>
                </a:cxn>
                <a:cxn ang="0">
                  <a:pos x="8839" y="0"/>
                </a:cxn>
                <a:cxn ang="0">
                  <a:pos x="7940" y="0"/>
                </a:cxn>
                <a:cxn ang="0">
                  <a:pos x="5543" y="964"/>
                </a:cxn>
                <a:cxn ang="0">
                  <a:pos x="4045" y="1325"/>
                </a:cxn>
              </a:cxnLst>
              <a:rect l="0" t="0" r="r" b="b"/>
              <a:pathLst>
                <a:path w="20000" h="20000">
                  <a:moveTo>
                    <a:pt x="4045" y="1325"/>
                  </a:moveTo>
                  <a:lnTo>
                    <a:pt x="1049" y="2892"/>
                  </a:lnTo>
                  <a:lnTo>
                    <a:pt x="0" y="4819"/>
                  </a:lnTo>
                  <a:lnTo>
                    <a:pt x="899" y="5783"/>
                  </a:lnTo>
                  <a:lnTo>
                    <a:pt x="899" y="6867"/>
                  </a:lnTo>
                  <a:lnTo>
                    <a:pt x="1199" y="7349"/>
                  </a:lnTo>
                  <a:lnTo>
                    <a:pt x="3895" y="8193"/>
                  </a:lnTo>
                  <a:lnTo>
                    <a:pt x="4345" y="8675"/>
                  </a:lnTo>
                  <a:lnTo>
                    <a:pt x="3446" y="11867"/>
                  </a:lnTo>
                  <a:lnTo>
                    <a:pt x="3596" y="13072"/>
                  </a:lnTo>
                  <a:lnTo>
                    <a:pt x="5393" y="14277"/>
                  </a:lnTo>
                  <a:lnTo>
                    <a:pt x="5393" y="15120"/>
                  </a:lnTo>
                  <a:lnTo>
                    <a:pt x="4045" y="18735"/>
                  </a:lnTo>
                  <a:lnTo>
                    <a:pt x="4644" y="19819"/>
                  </a:lnTo>
                  <a:lnTo>
                    <a:pt x="5393" y="19940"/>
                  </a:lnTo>
                  <a:lnTo>
                    <a:pt x="5993" y="19578"/>
                  </a:lnTo>
                  <a:lnTo>
                    <a:pt x="7640" y="18373"/>
                  </a:lnTo>
                  <a:lnTo>
                    <a:pt x="9888" y="18614"/>
                  </a:lnTo>
                  <a:lnTo>
                    <a:pt x="11985" y="17771"/>
                  </a:lnTo>
                  <a:lnTo>
                    <a:pt x="12884" y="17530"/>
                  </a:lnTo>
                  <a:lnTo>
                    <a:pt x="15880" y="18373"/>
                  </a:lnTo>
                  <a:lnTo>
                    <a:pt x="16479" y="17771"/>
                  </a:lnTo>
                  <a:lnTo>
                    <a:pt x="17079" y="15964"/>
                  </a:lnTo>
                  <a:lnTo>
                    <a:pt x="16479" y="13072"/>
                  </a:lnTo>
                  <a:lnTo>
                    <a:pt x="16330" y="10542"/>
                  </a:lnTo>
                  <a:lnTo>
                    <a:pt x="16479" y="9880"/>
                  </a:lnTo>
                  <a:lnTo>
                    <a:pt x="18876" y="7831"/>
                  </a:lnTo>
                  <a:lnTo>
                    <a:pt x="19925" y="5783"/>
                  </a:lnTo>
                  <a:lnTo>
                    <a:pt x="19326" y="4940"/>
                  </a:lnTo>
                  <a:lnTo>
                    <a:pt x="17978" y="4819"/>
                  </a:lnTo>
                  <a:lnTo>
                    <a:pt x="16330" y="3373"/>
                  </a:lnTo>
                  <a:lnTo>
                    <a:pt x="13034" y="3012"/>
                  </a:lnTo>
                  <a:lnTo>
                    <a:pt x="11386" y="2410"/>
                  </a:lnTo>
                  <a:lnTo>
                    <a:pt x="10337" y="1566"/>
                  </a:lnTo>
                  <a:lnTo>
                    <a:pt x="9588" y="361"/>
                  </a:lnTo>
                  <a:lnTo>
                    <a:pt x="8839" y="0"/>
                  </a:lnTo>
                  <a:lnTo>
                    <a:pt x="7940" y="0"/>
                  </a:lnTo>
                  <a:lnTo>
                    <a:pt x="5543" y="964"/>
                  </a:lnTo>
                  <a:lnTo>
                    <a:pt x="4045" y="1325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35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4" name="Freeform 15"/>
            <p:cNvSpPr>
              <a:spLocks noChangeAspect="1"/>
            </p:cNvSpPr>
            <p:nvPr/>
          </p:nvSpPr>
          <p:spPr bwMode="auto">
            <a:xfrm>
              <a:off x="1993927" y="3632218"/>
              <a:ext cx="233363" cy="203200"/>
            </a:xfrm>
            <a:custGeom>
              <a:avLst/>
              <a:gdLst/>
              <a:ahLst/>
              <a:cxnLst>
                <a:cxn ang="0">
                  <a:pos x="4981" y="580"/>
                </a:cxn>
                <a:cxn ang="0">
                  <a:pos x="3891" y="0"/>
                </a:cxn>
                <a:cxn ang="0">
                  <a:pos x="1868" y="0"/>
                </a:cxn>
                <a:cxn ang="0">
                  <a:pos x="623" y="1159"/>
                </a:cxn>
                <a:cxn ang="0">
                  <a:pos x="0" y="3478"/>
                </a:cxn>
                <a:cxn ang="0">
                  <a:pos x="311" y="6377"/>
                </a:cxn>
                <a:cxn ang="0">
                  <a:pos x="2490" y="8696"/>
                </a:cxn>
                <a:cxn ang="0">
                  <a:pos x="5603" y="9082"/>
                </a:cxn>
                <a:cxn ang="0">
                  <a:pos x="6226" y="9469"/>
                </a:cxn>
                <a:cxn ang="0">
                  <a:pos x="7160" y="11401"/>
                </a:cxn>
                <a:cxn ang="0">
                  <a:pos x="6693" y="12367"/>
                </a:cxn>
                <a:cxn ang="0">
                  <a:pos x="5603" y="13913"/>
                </a:cxn>
                <a:cxn ang="0">
                  <a:pos x="5603" y="14879"/>
                </a:cxn>
                <a:cxn ang="0">
                  <a:pos x="6537" y="16618"/>
                </a:cxn>
                <a:cxn ang="0">
                  <a:pos x="7782" y="17585"/>
                </a:cxn>
                <a:cxn ang="0">
                  <a:pos x="8872" y="16812"/>
                </a:cxn>
                <a:cxn ang="0">
                  <a:pos x="11829" y="17391"/>
                </a:cxn>
                <a:cxn ang="0">
                  <a:pos x="18988" y="19903"/>
                </a:cxn>
                <a:cxn ang="0">
                  <a:pos x="19922" y="17391"/>
                </a:cxn>
                <a:cxn ang="0">
                  <a:pos x="19922" y="15845"/>
                </a:cxn>
                <a:cxn ang="0">
                  <a:pos x="19611" y="12947"/>
                </a:cxn>
                <a:cxn ang="0">
                  <a:pos x="18521" y="11014"/>
                </a:cxn>
                <a:cxn ang="0">
                  <a:pos x="15409" y="8309"/>
                </a:cxn>
                <a:cxn ang="0">
                  <a:pos x="14319" y="8116"/>
                </a:cxn>
                <a:cxn ang="0">
                  <a:pos x="11362" y="8309"/>
                </a:cxn>
                <a:cxn ang="0">
                  <a:pos x="8716" y="4831"/>
                </a:cxn>
                <a:cxn ang="0">
                  <a:pos x="4981" y="580"/>
                </a:cxn>
              </a:cxnLst>
              <a:rect l="0" t="0" r="r" b="b"/>
              <a:pathLst>
                <a:path w="20000" h="20000">
                  <a:moveTo>
                    <a:pt x="4981" y="580"/>
                  </a:moveTo>
                  <a:lnTo>
                    <a:pt x="3891" y="0"/>
                  </a:lnTo>
                  <a:lnTo>
                    <a:pt x="1868" y="0"/>
                  </a:lnTo>
                  <a:lnTo>
                    <a:pt x="623" y="1159"/>
                  </a:lnTo>
                  <a:lnTo>
                    <a:pt x="0" y="3478"/>
                  </a:lnTo>
                  <a:lnTo>
                    <a:pt x="311" y="6377"/>
                  </a:lnTo>
                  <a:lnTo>
                    <a:pt x="2490" y="8696"/>
                  </a:lnTo>
                  <a:lnTo>
                    <a:pt x="5603" y="9082"/>
                  </a:lnTo>
                  <a:lnTo>
                    <a:pt x="6226" y="9469"/>
                  </a:lnTo>
                  <a:lnTo>
                    <a:pt x="7160" y="11401"/>
                  </a:lnTo>
                  <a:lnTo>
                    <a:pt x="6693" y="12367"/>
                  </a:lnTo>
                  <a:lnTo>
                    <a:pt x="5603" y="13913"/>
                  </a:lnTo>
                  <a:lnTo>
                    <a:pt x="5603" y="14879"/>
                  </a:lnTo>
                  <a:lnTo>
                    <a:pt x="6537" y="16618"/>
                  </a:lnTo>
                  <a:lnTo>
                    <a:pt x="7782" y="17585"/>
                  </a:lnTo>
                  <a:lnTo>
                    <a:pt x="8872" y="16812"/>
                  </a:lnTo>
                  <a:lnTo>
                    <a:pt x="11829" y="17391"/>
                  </a:lnTo>
                  <a:lnTo>
                    <a:pt x="18988" y="19903"/>
                  </a:lnTo>
                  <a:lnTo>
                    <a:pt x="19922" y="17391"/>
                  </a:lnTo>
                  <a:lnTo>
                    <a:pt x="19922" y="15845"/>
                  </a:lnTo>
                  <a:lnTo>
                    <a:pt x="19611" y="12947"/>
                  </a:lnTo>
                  <a:lnTo>
                    <a:pt x="18521" y="11014"/>
                  </a:lnTo>
                  <a:lnTo>
                    <a:pt x="15409" y="8309"/>
                  </a:lnTo>
                  <a:lnTo>
                    <a:pt x="14319" y="8116"/>
                  </a:lnTo>
                  <a:lnTo>
                    <a:pt x="11362" y="8309"/>
                  </a:lnTo>
                  <a:lnTo>
                    <a:pt x="8716" y="4831"/>
                  </a:lnTo>
                  <a:lnTo>
                    <a:pt x="4981" y="58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5" name="Freeform 16"/>
            <p:cNvSpPr>
              <a:spLocks noChangeAspect="1"/>
            </p:cNvSpPr>
            <p:nvPr/>
          </p:nvSpPr>
          <p:spPr bwMode="auto">
            <a:xfrm>
              <a:off x="1214465" y="3643331"/>
              <a:ext cx="296862" cy="307975"/>
            </a:xfrm>
            <a:custGeom>
              <a:avLst/>
              <a:gdLst/>
              <a:ahLst/>
              <a:cxnLst>
                <a:cxn ang="0">
                  <a:pos x="8727" y="0"/>
                </a:cxn>
                <a:cxn ang="0">
                  <a:pos x="8727" y="505"/>
                </a:cxn>
                <a:cxn ang="0">
                  <a:pos x="6909" y="883"/>
                </a:cxn>
                <a:cxn ang="0">
                  <a:pos x="6303" y="2145"/>
                </a:cxn>
                <a:cxn ang="0">
                  <a:pos x="6788" y="3028"/>
                </a:cxn>
                <a:cxn ang="0">
                  <a:pos x="6667" y="3407"/>
                </a:cxn>
                <a:cxn ang="0">
                  <a:pos x="5576" y="4416"/>
                </a:cxn>
                <a:cxn ang="0">
                  <a:pos x="5697" y="5300"/>
                </a:cxn>
                <a:cxn ang="0">
                  <a:pos x="5576" y="6814"/>
                </a:cxn>
                <a:cxn ang="0">
                  <a:pos x="4848" y="7319"/>
                </a:cxn>
                <a:cxn ang="0">
                  <a:pos x="2061" y="11987"/>
                </a:cxn>
                <a:cxn ang="0">
                  <a:pos x="0" y="13249"/>
                </a:cxn>
                <a:cxn ang="0">
                  <a:pos x="1939" y="18801"/>
                </a:cxn>
                <a:cxn ang="0">
                  <a:pos x="2303" y="19306"/>
                </a:cxn>
                <a:cxn ang="0">
                  <a:pos x="4242" y="19937"/>
                </a:cxn>
                <a:cxn ang="0">
                  <a:pos x="7879" y="19180"/>
                </a:cxn>
                <a:cxn ang="0">
                  <a:pos x="11455" y="17539"/>
                </a:cxn>
                <a:cxn ang="0">
                  <a:pos x="11818" y="17035"/>
                </a:cxn>
                <a:cxn ang="0">
                  <a:pos x="12303" y="15394"/>
                </a:cxn>
                <a:cxn ang="0">
                  <a:pos x="13030" y="15268"/>
                </a:cxn>
                <a:cxn ang="0">
                  <a:pos x="14364" y="15899"/>
                </a:cxn>
                <a:cxn ang="0">
                  <a:pos x="15576" y="17413"/>
                </a:cxn>
                <a:cxn ang="0">
                  <a:pos x="16667" y="18297"/>
                </a:cxn>
                <a:cxn ang="0">
                  <a:pos x="18848" y="19306"/>
                </a:cxn>
                <a:cxn ang="0">
                  <a:pos x="19939" y="15268"/>
                </a:cxn>
                <a:cxn ang="0">
                  <a:pos x="19212" y="14637"/>
                </a:cxn>
                <a:cxn ang="0">
                  <a:pos x="18848" y="13754"/>
                </a:cxn>
                <a:cxn ang="0">
                  <a:pos x="18727" y="12366"/>
                </a:cxn>
                <a:cxn ang="0">
                  <a:pos x="16788" y="11104"/>
                </a:cxn>
                <a:cxn ang="0">
                  <a:pos x="15697" y="9968"/>
                </a:cxn>
                <a:cxn ang="0">
                  <a:pos x="15697" y="8454"/>
                </a:cxn>
                <a:cxn ang="0">
                  <a:pos x="16667" y="6814"/>
                </a:cxn>
                <a:cxn ang="0">
                  <a:pos x="13636" y="3785"/>
                </a:cxn>
                <a:cxn ang="0">
                  <a:pos x="12667" y="2145"/>
                </a:cxn>
                <a:cxn ang="0">
                  <a:pos x="10727" y="379"/>
                </a:cxn>
                <a:cxn ang="0">
                  <a:pos x="9576" y="0"/>
                </a:cxn>
                <a:cxn ang="0">
                  <a:pos x="8727" y="0"/>
                </a:cxn>
              </a:cxnLst>
              <a:rect l="0" t="0" r="r" b="b"/>
              <a:pathLst>
                <a:path w="20000" h="20000">
                  <a:moveTo>
                    <a:pt x="8727" y="0"/>
                  </a:moveTo>
                  <a:lnTo>
                    <a:pt x="8727" y="505"/>
                  </a:lnTo>
                  <a:lnTo>
                    <a:pt x="6909" y="883"/>
                  </a:lnTo>
                  <a:lnTo>
                    <a:pt x="6303" y="2145"/>
                  </a:lnTo>
                  <a:lnTo>
                    <a:pt x="6788" y="3028"/>
                  </a:lnTo>
                  <a:lnTo>
                    <a:pt x="6667" y="3407"/>
                  </a:lnTo>
                  <a:lnTo>
                    <a:pt x="5576" y="4416"/>
                  </a:lnTo>
                  <a:lnTo>
                    <a:pt x="5697" y="5300"/>
                  </a:lnTo>
                  <a:lnTo>
                    <a:pt x="5576" y="6814"/>
                  </a:lnTo>
                  <a:lnTo>
                    <a:pt x="4848" y="7319"/>
                  </a:lnTo>
                  <a:lnTo>
                    <a:pt x="2061" y="11987"/>
                  </a:lnTo>
                  <a:lnTo>
                    <a:pt x="0" y="13249"/>
                  </a:lnTo>
                  <a:lnTo>
                    <a:pt x="1939" y="18801"/>
                  </a:lnTo>
                  <a:lnTo>
                    <a:pt x="2303" y="19306"/>
                  </a:lnTo>
                  <a:lnTo>
                    <a:pt x="4242" y="19937"/>
                  </a:lnTo>
                  <a:lnTo>
                    <a:pt x="7879" y="19180"/>
                  </a:lnTo>
                  <a:lnTo>
                    <a:pt x="11455" y="17539"/>
                  </a:lnTo>
                  <a:lnTo>
                    <a:pt x="11818" y="17035"/>
                  </a:lnTo>
                  <a:lnTo>
                    <a:pt x="12303" y="15394"/>
                  </a:lnTo>
                  <a:lnTo>
                    <a:pt x="13030" y="15268"/>
                  </a:lnTo>
                  <a:lnTo>
                    <a:pt x="14364" y="15899"/>
                  </a:lnTo>
                  <a:lnTo>
                    <a:pt x="15576" y="17413"/>
                  </a:lnTo>
                  <a:lnTo>
                    <a:pt x="16667" y="18297"/>
                  </a:lnTo>
                  <a:lnTo>
                    <a:pt x="18848" y="19306"/>
                  </a:lnTo>
                  <a:lnTo>
                    <a:pt x="19939" y="15268"/>
                  </a:lnTo>
                  <a:lnTo>
                    <a:pt x="19212" y="14637"/>
                  </a:lnTo>
                  <a:lnTo>
                    <a:pt x="18848" y="13754"/>
                  </a:lnTo>
                  <a:lnTo>
                    <a:pt x="18727" y="12366"/>
                  </a:lnTo>
                  <a:lnTo>
                    <a:pt x="16788" y="11104"/>
                  </a:lnTo>
                  <a:lnTo>
                    <a:pt x="15697" y="9968"/>
                  </a:lnTo>
                  <a:lnTo>
                    <a:pt x="15697" y="8454"/>
                  </a:lnTo>
                  <a:lnTo>
                    <a:pt x="16667" y="6814"/>
                  </a:lnTo>
                  <a:lnTo>
                    <a:pt x="13636" y="3785"/>
                  </a:lnTo>
                  <a:lnTo>
                    <a:pt x="12667" y="2145"/>
                  </a:lnTo>
                  <a:lnTo>
                    <a:pt x="10727" y="379"/>
                  </a:lnTo>
                  <a:lnTo>
                    <a:pt x="9576" y="0"/>
                  </a:lnTo>
                  <a:lnTo>
                    <a:pt x="8727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6" name="Freeform 17"/>
            <p:cNvSpPr>
              <a:spLocks noChangeAspect="1"/>
            </p:cNvSpPr>
            <p:nvPr/>
          </p:nvSpPr>
          <p:spPr bwMode="auto">
            <a:xfrm>
              <a:off x="1606577" y="3703656"/>
              <a:ext cx="236538" cy="312737"/>
            </a:xfrm>
            <a:custGeom>
              <a:avLst/>
              <a:gdLst/>
              <a:ahLst/>
              <a:cxnLst>
                <a:cxn ang="0">
                  <a:pos x="0" y="9655"/>
                </a:cxn>
                <a:cxn ang="0">
                  <a:pos x="1065" y="8903"/>
                </a:cxn>
                <a:cxn ang="0">
                  <a:pos x="2281" y="7147"/>
                </a:cxn>
                <a:cxn ang="0">
                  <a:pos x="2281" y="3887"/>
                </a:cxn>
                <a:cxn ang="0">
                  <a:pos x="2738" y="1630"/>
                </a:cxn>
                <a:cxn ang="0">
                  <a:pos x="3498" y="1129"/>
                </a:cxn>
                <a:cxn ang="0">
                  <a:pos x="4106" y="0"/>
                </a:cxn>
                <a:cxn ang="0">
                  <a:pos x="5171" y="1129"/>
                </a:cxn>
                <a:cxn ang="0">
                  <a:pos x="6540" y="2006"/>
                </a:cxn>
                <a:cxn ang="0">
                  <a:pos x="8517" y="2382"/>
                </a:cxn>
                <a:cxn ang="0">
                  <a:pos x="10646" y="3887"/>
                </a:cxn>
                <a:cxn ang="0">
                  <a:pos x="11255" y="6395"/>
                </a:cxn>
                <a:cxn ang="0">
                  <a:pos x="11711" y="6897"/>
                </a:cxn>
                <a:cxn ang="0">
                  <a:pos x="12776" y="7649"/>
                </a:cxn>
                <a:cxn ang="0">
                  <a:pos x="15209" y="7649"/>
                </a:cxn>
                <a:cxn ang="0">
                  <a:pos x="15361" y="8150"/>
                </a:cxn>
                <a:cxn ang="0">
                  <a:pos x="19924" y="10282"/>
                </a:cxn>
                <a:cxn ang="0">
                  <a:pos x="19163" y="12163"/>
                </a:cxn>
                <a:cxn ang="0">
                  <a:pos x="18859" y="13417"/>
                </a:cxn>
                <a:cxn ang="0">
                  <a:pos x="19468" y="15674"/>
                </a:cxn>
                <a:cxn ang="0">
                  <a:pos x="19163" y="16803"/>
                </a:cxn>
                <a:cxn ang="0">
                  <a:pos x="16730" y="19436"/>
                </a:cxn>
                <a:cxn ang="0">
                  <a:pos x="15361" y="19937"/>
                </a:cxn>
                <a:cxn ang="0">
                  <a:pos x="13080" y="19812"/>
                </a:cxn>
                <a:cxn ang="0">
                  <a:pos x="11711" y="19436"/>
                </a:cxn>
                <a:cxn ang="0">
                  <a:pos x="7148" y="17304"/>
                </a:cxn>
                <a:cxn ang="0">
                  <a:pos x="6084" y="16426"/>
                </a:cxn>
                <a:cxn ang="0">
                  <a:pos x="5627" y="15298"/>
                </a:cxn>
                <a:cxn ang="0">
                  <a:pos x="3650" y="14295"/>
                </a:cxn>
                <a:cxn ang="0">
                  <a:pos x="1065" y="12163"/>
                </a:cxn>
                <a:cxn ang="0">
                  <a:pos x="0" y="9655"/>
                </a:cxn>
              </a:cxnLst>
              <a:rect l="0" t="0" r="r" b="b"/>
              <a:pathLst>
                <a:path w="20000" h="20000">
                  <a:moveTo>
                    <a:pt x="0" y="9655"/>
                  </a:moveTo>
                  <a:lnTo>
                    <a:pt x="1065" y="8903"/>
                  </a:lnTo>
                  <a:lnTo>
                    <a:pt x="2281" y="7147"/>
                  </a:lnTo>
                  <a:lnTo>
                    <a:pt x="2281" y="3887"/>
                  </a:lnTo>
                  <a:lnTo>
                    <a:pt x="2738" y="1630"/>
                  </a:lnTo>
                  <a:lnTo>
                    <a:pt x="3498" y="1129"/>
                  </a:lnTo>
                  <a:lnTo>
                    <a:pt x="4106" y="0"/>
                  </a:lnTo>
                  <a:lnTo>
                    <a:pt x="5171" y="1129"/>
                  </a:lnTo>
                  <a:lnTo>
                    <a:pt x="6540" y="2006"/>
                  </a:lnTo>
                  <a:lnTo>
                    <a:pt x="8517" y="2382"/>
                  </a:lnTo>
                  <a:lnTo>
                    <a:pt x="10646" y="3887"/>
                  </a:lnTo>
                  <a:lnTo>
                    <a:pt x="11255" y="6395"/>
                  </a:lnTo>
                  <a:lnTo>
                    <a:pt x="11711" y="6897"/>
                  </a:lnTo>
                  <a:lnTo>
                    <a:pt x="12776" y="7649"/>
                  </a:lnTo>
                  <a:lnTo>
                    <a:pt x="15209" y="7649"/>
                  </a:lnTo>
                  <a:lnTo>
                    <a:pt x="15361" y="8150"/>
                  </a:lnTo>
                  <a:lnTo>
                    <a:pt x="19924" y="10282"/>
                  </a:lnTo>
                  <a:lnTo>
                    <a:pt x="19163" y="12163"/>
                  </a:lnTo>
                  <a:lnTo>
                    <a:pt x="18859" y="13417"/>
                  </a:lnTo>
                  <a:lnTo>
                    <a:pt x="19468" y="15674"/>
                  </a:lnTo>
                  <a:lnTo>
                    <a:pt x="19163" y="16803"/>
                  </a:lnTo>
                  <a:lnTo>
                    <a:pt x="16730" y="19436"/>
                  </a:lnTo>
                  <a:lnTo>
                    <a:pt x="15361" y="19937"/>
                  </a:lnTo>
                  <a:lnTo>
                    <a:pt x="13080" y="19812"/>
                  </a:lnTo>
                  <a:lnTo>
                    <a:pt x="11711" y="19436"/>
                  </a:lnTo>
                  <a:lnTo>
                    <a:pt x="7148" y="17304"/>
                  </a:lnTo>
                  <a:lnTo>
                    <a:pt x="6084" y="16426"/>
                  </a:lnTo>
                  <a:lnTo>
                    <a:pt x="5627" y="15298"/>
                  </a:lnTo>
                  <a:lnTo>
                    <a:pt x="3650" y="14295"/>
                  </a:lnTo>
                  <a:lnTo>
                    <a:pt x="1065" y="12163"/>
                  </a:lnTo>
                  <a:lnTo>
                    <a:pt x="0" y="965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7" name="Freeform 18"/>
            <p:cNvSpPr>
              <a:spLocks noChangeAspect="1"/>
            </p:cNvSpPr>
            <p:nvPr/>
          </p:nvSpPr>
          <p:spPr bwMode="auto">
            <a:xfrm>
              <a:off x="1854227" y="3992581"/>
              <a:ext cx="295275" cy="280987"/>
            </a:xfrm>
            <a:custGeom>
              <a:avLst/>
              <a:gdLst/>
              <a:ahLst/>
              <a:cxnLst>
                <a:cxn ang="0">
                  <a:pos x="0" y="5086"/>
                </a:cxn>
                <a:cxn ang="0">
                  <a:pos x="1576" y="4261"/>
                </a:cxn>
                <a:cxn ang="0">
                  <a:pos x="2545" y="1512"/>
                </a:cxn>
                <a:cxn ang="0">
                  <a:pos x="3394" y="962"/>
                </a:cxn>
                <a:cxn ang="0">
                  <a:pos x="4970" y="825"/>
                </a:cxn>
                <a:cxn ang="0">
                  <a:pos x="6667" y="0"/>
                </a:cxn>
                <a:cxn ang="0">
                  <a:pos x="6182" y="2337"/>
                </a:cxn>
                <a:cxn ang="0">
                  <a:pos x="6182" y="3299"/>
                </a:cxn>
                <a:cxn ang="0">
                  <a:pos x="6667" y="3436"/>
                </a:cxn>
                <a:cxn ang="0">
                  <a:pos x="8727" y="1787"/>
                </a:cxn>
                <a:cxn ang="0">
                  <a:pos x="11455" y="3436"/>
                </a:cxn>
                <a:cxn ang="0">
                  <a:pos x="13152" y="3436"/>
                </a:cxn>
                <a:cxn ang="0">
                  <a:pos x="13758" y="3162"/>
                </a:cxn>
                <a:cxn ang="0">
                  <a:pos x="14606" y="4124"/>
                </a:cxn>
                <a:cxn ang="0">
                  <a:pos x="15455" y="4674"/>
                </a:cxn>
                <a:cxn ang="0">
                  <a:pos x="16303" y="4811"/>
                </a:cxn>
                <a:cxn ang="0">
                  <a:pos x="18727" y="4536"/>
                </a:cxn>
                <a:cxn ang="0">
                  <a:pos x="19455" y="5086"/>
                </a:cxn>
                <a:cxn ang="0">
                  <a:pos x="19939" y="7560"/>
                </a:cxn>
                <a:cxn ang="0">
                  <a:pos x="19818" y="9897"/>
                </a:cxn>
                <a:cxn ang="0">
                  <a:pos x="19455" y="10584"/>
                </a:cxn>
                <a:cxn ang="0">
                  <a:pos x="17394" y="12096"/>
                </a:cxn>
                <a:cxn ang="0">
                  <a:pos x="16303" y="12509"/>
                </a:cxn>
                <a:cxn ang="0">
                  <a:pos x="13879" y="15258"/>
                </a:cxn>
                <a:cxn ang="0">
                  <a:pos x="12303" y="15945"/>
                </a:cxn>
                <a:cxn ang="0">
                  <a:pos x="7030" y="17182"/>
                </a:cxn>
                <a:cxn ang="0">
                  <a:pos x="4242" y="19107"/>
                </a:cxn>
                <a:cxn ang="0">
                  <a:pos x="3879" y="19931"/>
                </a:cxn>
                <a:cxn ang="0">
                  <a:pos x="2667" y="19656"/>
                </a:cxn>
                <a:cxn ang="0">
                  <a:pos x="3030" y="16632"/>
                </a:cxn>
                <a:cxn ang="0">
                  <a:pos x="2788" y="11684"/>
                </a:cxn>
                <a:cxn ang="0">
                  <a:pos x="727" y="8935"/>
                </a:cxn>
                <a:cxn ang="0">
                  <a:pos x="0" y="5086"/>
                </a:cxn>
              </a:cxnLst>
              <a:rect l="0" t="0" r="r" b="b"/>
              <a:pathLst>
                <a:path w="20000" h="20000">
                  <a:moveTo>
                    <a:pt x="0" y="5086"/>
                  </a:moveTo>
                  <a:lnTo>
                    <a:pt x="1576" y="4261"/>
                  </a:lnTo>
                  <a:lnTo>
                    <a:pt x="2545" y="1512"/>
                  </a:lnTo>
                  <a:lnTo>
                    <a:pt x="3394" y="962"/>
                  </a:lnTo>
                  <a:lnTo>
                    <a:pt x="4970" y="825"/>
                  </a:lnTo>
                  <a:lnTo>
                    <a:pt x="6667" y="0"/>
                  </a:lnTo>
                  <a:lnTo>
                    <a:pt x="6182" y="2337"/>
                  </a:lnTo>
                  <a:lnTo>
                    <a:pt x="6182" y="3299"/>
                  </a:lnTo>
                  <a:lnTo>
                    <a:pt x="6667" y="3436"/>
                  </a:lnTo>
                  <a:lnTo>
                    <a:pt x="8727" y="1787"/>
                  </a:lnTo>
                  <a:lnTo>
                    <a:pt x="11455" y="3436"/>
                  </a:lnTo>
                  <a:lnTo>
                    <a:pt x="13152" y="3436"/>
                  </a:lnTo>
                  <a:lnTo>
                    <a:pt x="13758" y="3162"/>
                  </a:lnTo>
                  <a:lnTo>
                    <a:pt x="14606" y="4124"/>
                  </a:lnTo>
                  <a:lnTo>
                    <a:pt x="15455" y="4674"/>
                  </a:lnTo>
                  <a:lnTo>
                    <a:pt x="16303" y="4811"/>
                  </a:lnTo>
                  <a:lnTo>
                    <a:pt x="18727" y="4536"/>
                  </a:lnTo>
                  <a:lnTo>
                    <a:pt x="19455" y="5086"/>
                  </a:lnTo>
                  <a:lnTo>
                    <a:pt x="19939" y="7560"/>
                  </a:lnTo>
                  <a:lnTo>
                    <a:pt x="19818" y="9897"/>
                  </a:lnTo>
                  <a:lnTo>
                    <a:pt x="19455" y="10584"/>
                  </a:lnTo>
                  <a:lnTo>
                    <a:pt x="17394" y="12096"/>
                  </a:lnTo>
                  <a:lnTo>
                    <a:pt x="16303" y="12509"/>
                  </a:lnTo>
                  <a:lnTo>
                    <a:pt x="13879" y="15258"/>
                  </a:lnTo>
                  <a:lnTo>
                    <a:pt x="12303" y="15945"/>
                  </a:lnTo>
                  <a:lnTo>
                    <a:pt x="7030" y="17182"/>
                  </a:lnTo>
                  <a:lnTo>
                    <a:pt x="4242" y="19107"/>
                  </a:lnTo>
                  <a:lnTo>
                    <a:pt x="3879" y="19931"/>
                  </a:lnTo>
                  <a:lnTo>
                    <a:pt x="2667" y="19656"/>
                  </a:lnTo>
                  <a:lnTo>
                    <a:pt x="3030" y="16632"/>
                  </a:lnTo>
                  <a:lnTo>
                    <a:pt x="2788" y="11684"/>
                  </a:lnTo>
                  <a:lnTo>
                    <a:pt x="727" y="8935"/>
                  </a:lnTo>
                  <a:lnTo>
                    <a:pt x="0" y="5086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8" name="Freeform 19"/>
            <p:cNvSpPr>
              <a:spLocks noChangeAspect="1"/>
            </p:cNvSpPr>
            <p:nvPr/>
          </p:nvSpPr>
          <p:spPr bwMode="auto">
            <a:xfrm>
              <a:off x="785840" y="4156093"/>
              <a:ext cx="101600" cy="196850"/>
            </a:xfrm>
            <a:custGeom>
              <a:avLst/>
              <a:gdLst/>
              <a:ahLst/>
              <a:cxnLst>
                <a:cxn ang="0">
                  <a:pos x="3540" y="19901"/>
                </a:cxn>
                <a:cxn ang="0">
                  <a:pos x="2124" y="19901"/>
                </a:cxn>
                <a:cxn ang="0">
                  <a:pos x="708" y="19310"/>
                </a:cxn>
                <a:cxn ang="0">
                  <a:pos x="0" y="16552"/>
                </a:cxn>
                <a:cxn ang="0">
                  <a:pos x="3540" y="14778"/>
                </a:cxn>
                <a:cxn ang="0">
                  <a:pos x="5310" y="12414"/>
                </a:cxn>
                <a:cxn ang="0">
                  <a:pos x="11681" y="11232"/>
                </a:cxn>
                <a:cxn ang="0">
                  <a:pos x="13097" y="10443"/>
                </a:cxn>
                <a:cxn ang="0">
                  <a:pos x="13097" y="9261"/>
                </a:cxn>
                <a:cxn ang="0">
                  <a:pos x="12389" y="8670"/>
                </a:cxn>
                <a:cxn ang="0">
                  <a:pos x="7080" y="7488"/>
                </a:cxn>
                <a:cxn ang="0">
                  <a:pos x="4248" y="5911"/>
                </a:cxn>
                <a:cxn ang="0">
                  <a:pos x="3186" y="3153"/>
                </a:cxn>
                <a:cxn ang="0">
                  <a:pos x="4248" y="0"/>
                </a:cxn>
                <a:cxn ang="0">
                  <a:pos x="5310" y="1182"/>
                </a:cxn>
                <a:cxn ang="0">
                  <a:pos x="4248" y="3350"/>
                </a:cxn>
                <a:cxn ang="0">
                  <a:pos x="5664" y="5123"/>
                </a:cxn>
                <a:cxn ang="0">
                  <a:pos x="7080" y="5320"/>
                </a:cxn>
                <a:cxn ang="0">
                  <a:pos x="10265" y="4532"/>
                </a:cxn>
                <a:cxn ang="0">
                  <a:pos x="16637" y="6108"/>
                </a:cxn>
                <a:cxn ang="0">
                  <a:pos x="18761" y="9852"/>
                </a:cxn>
                <a:cxn ang="0">
                  <a:pos x="19823" y="13990"/>
                </a:cxn>
                <a:cxn ang="0">
                  <a:pos x="19823" y="16355"/>
                </a:cxn>
                <a:cxn ang="0">
                  <a:pos x="17345" y="18522"/>
                </a:cxn>
                <a:cxn ang="0">
                  <a:pos x="14159" y="19113"/>
                </a:cxn>
                <a:cxn ang="0">
                  <a:pos x="12743" y="18719"/>
                </a:cxn>
                <a:cxn ang="0">
                  <a:pos x="11681" y="15961"/>
                </a:cxn>
                <a:cxn ang="0">
                  <a:pos x="5664" y="19310"/>
                </a:cxn>
                <a:cxn ang="0">
                  <a:pos x="3540" y="19901"/>
                </a:cxn>
              </a:cxnLst>
              <a:rect l="0" t="0" r="r" b="b"/>
              <a:pathLst>
                <a:path w="20000" h="20000">
                  <a:moveTo>
                    <a:pt x="3540" y="19901"/>
                  </a:moveTo>
                  <a:lnTo>
                    <a:pt x="2124" y="19901"/>
                  </a:lnTo>
                  <a:lnTo>
                    <a:pt x="708" y="19310"/>
                  </a:lnTo>
                  <a:lnTo>
                    <a:pt x="0" y="16552"/>
                  </a:lnTo>
                  <a:lnTo>
                    <a:pt x="3540" y="14778"/>
                  </a:lnTo>
                  <a:lnTo>
                    <a:pt x="5310" y="12414"/>
                  </a:lnTo>
                  <a:lnTo>
                    <a:pt x="11681" y="11232"/>
                  </a:lnTo>
                  <a:lnTo>
                    <a:pt x="13097" y="10443"/>
                  </a:lnTo>
                  <a:lnTo>
                    <a:pt x="13097" y="9261"/>
                  </a:lnTo>
                  <a:lnTo>
                    <a:pt x="12389" y="8670"/>
                  </a:lnTo>
                  <a:lnTo>
                    <a:pt x="7080" y="7488"/>
                  </a:lnTo>
                  <a:lnTo>
                    <a:pt x="4248" y="5911"/>
                  </a:lnTo>
                  <a:lnTo>
                    <a:pt x="3186" y="3153"/>
                  </a:lnTo>
                  <a:lnTo>
                    <a:pt x="4248" y="0"/>
                  </a:lnTo>
                  <a:lnTo>
                    <a:pt x="5310" y="1182"/>
                  </a:lnTo>
                  <a:lnTo>
                    <a:pt x="4248" y="3350"/>
                  </a:lnTo>
                  <a:lnTo>
                    <a:pt x="5664" y="5123"/>
                  </a:lnTo>
                  <a:lnTo>
                    <a:pt x="7080" y="5320"/>
                  </a:lnTo>
                  <a:lnTo>
                    <a:pt x="10265" y="4532"/>
                  </a:lnTo>
                  <a:lnTo>
                    <a:pt x="16637" y="6108"/>
                  </a:lnTo>
                  <a:lnTo>
                    <a:pt x="18761" y="9852"/>
                  </a:lnTo>
                  <a:lnTo>
                    <a:pt x="19823" y="13990"/>
                  </a:lnTo>
                  <a:lnTo>
                    <a:pt x="19823" y="16355"/>
                  </a:lnTo>
                  <a:lnTo>
                    <a:pt x="17345" y="18522"/>
                  </a:lnTo>
                  <a:lnTo>
                    <a:pt x="14159" y="19113"/>
                  </a:lnTo>
                  <a:lnTo>
                    <a:pt x="12743" y="18719"/>
                  </a:lnTo>
                  <a:lnTo>
                    <a:pt x="11681" y="15961"/>
                  </a:lnTo>
                  <a:lnTo>
                    <a:pt x="5664" y="19310"/>
                  </a:lnTo>
                  <a:lnTo>
                    <a:pt x="3540" y="19901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9" name="Freeform 20"/>
            <p:cNvSpPr>
              <a:spLocks noChangeAspect="1"/>
            </p:cNvSpPr>
            <p:nvPr/>
          </p:nvSpPr>
          <p:spPr bwMode="auto">
            <a:xfrm>
              <a:off x="873152" y="4511693"/>
              <a:ext cx="146050" cy="117475"/>
            </a:xfrm>
            <a:custGeom>
              <a:avLst/>
              <a:gdLst/>
              <a:ahLst/>
              <a:cxnLst>
                <a:cxn ang="0">
                  <a:pos x="6541" y="0"/>
                </a:cxn>
                <a:cxn ang="0">
                  <a:pos x="3522" y="1983"/>
                </a:cxn>
                <a:cxn ang="0">
                  <a:pos x="0" y="6612"/>
                </a:cxn>
                <a:cxn ang="0">
                  <a:pos x="252" y="18512"/>
                </a:cxn>
                <a:cxn ang="0">
                  <a:pos x="6792" y="17521"/>
                </a:cxn>
                <a:cxn ang="0">
                  <a:pos x="11824" y="19835"/>
                </a:cxn>
                <a:cxn ang="0">
                  <a:pos x="14843" y="19835"/>
                </a:cxn>
                <a:cxn ang="0">
                  <a:pos x="19119" y="16529"/>
                </a:cxn>
                <a:cxn ang="0">
                  <a:pos x="19371" y="14545"/>
                </a:cxn>
                <a:cxn ang="0">
                  <a:pos x="19874" y="12231"/>
                </a:cxn>
                <a:cxn ang="0">
                  <a:pos x="15346" y="8926"/>
                </a:cxn>
                <a:cxn ang="0">
                  <a:pos x="12830" y="1983"/>
                </a:cxn>
                <a:cxn ang="0">
                  <a:pos x="11572" y="992"/>
                </a:cxn>
                <a:cxn ang="0">
                  <a:pos x="6541" y="0"/>
                </a:cxn>
              </a:cxnLst>
              <a:rect l="0" t="0" r="r" b="b"/>
              <a:pathLst>
                <a:path w="20000" h="20000">
                  <a:moveTo>
                    <a:pt x="6541" y="0"/>
                  </a:moveTo>
                  <a:lnTo>
                    <a:pt x="3522" y="1983"/>
                  </a:lnTo>
                  <a:lnTo>
                    <a:pt x="0" y="6612"/>
                  </a:lnTo>
                  <a:lnTo>
                    <a:pt x="252" y="18512"/>
                  </a:lnTo>
                  <a:lnTo>
                    <a:pt x="6792" y="17521"/>
                  </a:lnTo>
                  <a:lnTo>
                    <a:pt x="11824" y="19835"/>
                  </a:lnTo>
                  <a:lnTo>
                    <a:pt x="14843" y="19835"/>
                  </a:lnTo>
                  <a:lnTo>
                    <a:pt x="19119" y="16529"/>
                  </a:lnTo>
                  <a:lnTo>
                    <a:pt x="19371" y="14545"/>
                  </a:lnTo>
                  <a:lnTo>
                    <a:pt x="19874" y="12231"/>
                  </a:lnTo>
                  <a:lnTo>
                    <a:pt x="15346" y="8926"/>
                  </a:lnTo>
                  <a:lnTo>
                    <a:pt x="12830" y="1983"/>
                  </a:lnTo>
                  <a:lnTo>
                    <a:pt x="11572" y="992"/>
                  </a:lnTo>
                  <a:lnTo>
                    <a:pt x="6541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0" name="Freeform 21"/>
            <p:cNvSpPr>
              <a:spLocks noChangeAspect="1"/>
            </p:cNvSpPr>
            <p:nvPr/>
          </p:nvSpPr>
          <p:spPr bwMode="auto">
            <a:xfrm>
              <a:off x="816002" y="4402156"/>
              <a:ext cx="125413" cy="147637"/>
            </a:xfrm>
            <a:custGeom>
              <a:avLst/>
              <a:gdLst/>
              <a:ahLst/>
              <a:cxnLst>
                <a:cxn ang="0">
                  <a:pos x="18129" y="1830"/>
                </a:cxn>
                <a:cxn ang="0">
                  <a:pos x="16115" y="0"/>
                </a:cxn>
                <a:cxn ang="0">
                  <a:pos x="14676" y="0"/>
                </a:cxn>
                <a:cxn ang="0">
                  <a:pos x="10360" y="1830"/>
                </a:cxn>
                <a:cxn ang="0">
                  <a:pos x="8633" y="1830"/>
                </a:cxn>
                <a:cxn ang="0">
                  <a:pos x="5755" y="261"/>
                </a:cxn>
                <a:cxn ang="0">
                  <a:pos x="4604" y="523"/>
                </a:cxn>
                <a:cxn ang="0">
                  <a:pos x="2590" y="1830"/>
                </a:cxn>
                <a:cxn ang="0">
                  <a:pos x="0" y="4706"/>
                </a:cxn>
                <a:cxn ang="0">
                  <a:pos x="2302" y="8889"/>
                </a:cxn>
                <a:cxn ang="0">
                  <a:pos x="3741" y="14118"/>
                </a:cxn>
                <a:cxn ang="0">
                  <a:pos x="7194" y="16732"/>
                </a:cxn>
                <a:cxn ang="0">
                  <a:pos x="9209" y="19869"/>
                </a:cxn>
                <a:cxn ang="0">
                  <a:pos x="13237" y="16209"/>
                </a:cxn>
                <a:cxn ang="0">
                  <a:pos x="16691" y="14641"/>
                </a:cxn>
                <a:cxn ang="0">
                  <a:pos x="16691" y="11765"/>
                </a:cxn>
                <a:cxn ang="0">
                  <a:pos x="19568" y="8105"/>
                </a:cxn>
                <a:cxn ang="0">
                  <a:pos x="19856" y="5490"/>
                </a:cxn>
                <a:cxn ang="0">
                  <a:pos x="18129" y="1830"/>
                </a:cxn>
              </a:cxnLst>
              <a:rect l="0" t="0" r="r" b="b"/>
              <a:pathLst>
                <a:path w="20000" h="20000">
                  <a:moveTo>
                    <a:pt x="18129" y="1830"/>
                  </a:moveTo>
                  <a:lnTo>
                    <a:pt x="16115" y="0"/>
                  </a:lnTo>
                  <a:lnTo>
                    <a:pt x="14676" y="0"/>
                  </a:lnTo>
                  <a:lnTo>
                    <a:pt x="10360" y="1830"/>
                  </a:lnTo>
                  <a:lnTo>
                    <a:pt x="8633" y="1830"/>
                  </a:lnTo>
                  <a:lnTo>
                    <a:pt x="5755" y="261"/>
                  </a:lnTo>
                  <a:lnTo>
                    <a:pt x="4604" y="523"/>
                  </a:lnTo>
                  <a:lnTo>
                    <a:pt x="2590" y="1830"/>
                  </a:lnTo>
                  <a:lnTo>
                    <a:pt x="0" y="4706"/>
                  </a:lnTo>
                  <a:lnTo>
                    <a:pt x="2302" y="8889"/>
                  </a:lnTo>
                  <a:lnTo>
                    <a:pt x="3741" y="14118"/>
                  </a:lnTo>
                  <a:lnTo>
                    <a:pt x="7194" y="16732"/>
                  </a:lnTo>
                  <a:lnTo>
                    <a:pt x="9209" y="19869"/>
                  </a:lnTo>
                  <a:lnTo>
                    <a:pt x="13237" y="16209"/>
                  </a:lnTo>
                  <a:lnTo>
                    <a:pt x="16691" y="14641"/>
                  </a:lnTo>
                  <a:lnTo>
                    <a:pt x="16691" y="11765"/>
                  </a:lnTo>
                  <a:lnTo>
                    <a:pt x="19568" y="8105"/>
                  </a:lnTo>
                  <a:lnTo>
                    <a:pt x="19856" y="5490"/>
                  </a:lnTo>
                  <a:lnTo>
                    <a:pt x="18129" y="183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1" name="Freeform 22"/>
            <p:cNvSpPr>
              <a:spLocks noChangeAspect="1"/>
            </p:cNvSpPr>
            <p:nvPr/>
          </p:nvSpPr>
          <p:spPr bwMode="auto">
            <a:xfrm>
              <a:off x="868390" y="4597418"/>
              <a:ext cx="173037" cy="139700"/>
            </a:xfrm>
            <a:custGeom>
              <a:avLst/>
              <a:gdLst/>
              <a:ahLst/>
              <a:cxnLst>
                <a:cxn ang="0">
                  <a:pos x="16545" y="0"/>
                </a:cxn>
                <a:cxn ang="0">
                  <a:pos x="16335" y="1702"/>
                </a:cxn>
                <a:cxn ang="0">
                  <a:pos x="12775" y="4539"/>
                </a:cxn>
                <a:cxn ang="0">
                  <a:pos x="10262" y="4539"/>
                </a:cxn>
                <a:cxn ang="0">
                  <a:pos x="6073" y="2553"/>
                </a:cxn>
                <a:cxn ang="0">
                  <a:pos x="628" y="3404"/>
                </a:cxn>
                <a:cxn ang="0">
                  <a:pos x="0" y="7376"/>
                </a:cxn>
                <a:cxn ang="0">
                  <a:pos x="3141" y="13050"/>
                </a:cxn>
                <a:cxn ang="0">
                  <a:pos x="4398" y="12199"/>
                </a:cxn>
                <a:cxn ang="0">
                  <a:pos x="6702" y="13050"/>
                </a:cxn>
                <a:cxn ang="0">
                  <a:pos x="9005" y="16170"/>
                </a:cxn>
                <a:cxn ang="0">
                  <a:pos x="10681" y="19858"/>
                </a:cxn>
                <a:cxn ang="0">
                  <a:pos x="12984" y="16738"/>
                </a:cxn>
                <a:cxn ang="0">
                  <a:pos x="13822" y="11348"/>
                </a:cxn>
                <a:cxn ang="0">
                  <a:pos x="12984" y="7660"/>
                </a:cxn>
                <a:cxn ang="0">
                  <a:pos x="14241" y="7376"/>
                </a:cxn>
                <a:cxn ang="0">
                  <a:pos x="16335" y="8227"/>
                </a:cxn>
                <a:cxn ang="0">
                  <a:pos x="18010" y="8227"/>
                </a:cxn>
                <a:cxn ang="0">
                  <a:pos x="19476" y="5674"/>
                </a:cxn>
                <a:cxn ang="0">
                  <a:pos x="19895" y="2837"/>
                </a:cxn>
                <a:cxn ang="0">
                  <a:pos x="18639" y="0"/>
                </a:cxn>
                <a:cxn ang="0">
                  <a:pos x="16545" y="0"/>
                </a:cxn>
              </a:cxnLst>
              <a:rect l="0" t="0" r="r" b="b"/>
              <a:pathLst>
                <a:path w="20000" h="20000">
                  <a:moveTo>
                    <a:pt x="16545" y="0"/>
                  </a:moveTo>
                  <a:lnTo>
                    <a:pt x="16335" y="1702"/>
                  </a:lnTo>
                  <a:lnTo>
                    <a:pt x="12775" y="4539"/>
                  </a:lnTo>
                  <a:lnTo>
                    <a:pt x="10262" y="4539"/>
                  </a:lnTo>
                  <a:lnTo>
                    <a:pt x="6073" y="2553"/>
                  </a:lnTo>
                  <a:lnTo>
                    <a:pt x="628" y="3404"/>
                  </a:lnTo>
                  <a:lnTo>
                    <a:pt x="0" y="7376"/>
                  </a:lnTo>
                  <a:lnTo>
                    <a:pt x="3141" y="13050"/>
                  </a:lnTo>
                  <a:lnTo>
                    <a:pt x="4398" y="12199"/>
                  </a:lnTo>
                  <a:lnTo>
                    <a:pt x="6702" y="13050"/>
                  </a:lnTo>
                  <a:lnTo>
                    <a:pt x="9005" y="16170"/>
                  </a:lnTo>
                  <a:lnTo>
                    <a:pt x="10681" y="19858"/>
                  </a:lnTo>
                  <a:lnTo>
                    <a:pt x="12984" y="16738"/>
                  </a:lnTo>
                  <a:lnTo>
                    <a:pt x="13822" y="11348"/>
                  </a:lnTo>
                  <a:lnTo>
                    <a:pt x="12984" y="7660"/>
                  </a:lnTo>
                  <a:lnTo>
                    <a:pt x="14241" y="7376"/>
                  </a:lnTo>
                  <a:lnTo>
                    <a:pt x="16335" y="8227"/>
                  </a:lnTo>
                  <a:lnTo>
                    <a:pt x="18010" y="8227"/>
                  </a:lnTo>
                  <a:lnTo>
                    <a:pt x="19476" y="5674"/>
                  </a:lnTo>
                  <a:lnTo>
                    <a:pt x="19895" y="2837"/>
                  </a:lnTo>
                  <a:lnTo>
                    <a:pt x="18639" y="0"/>
                  </a:lnTo>
                  <a:lnTo>
                    <a:pt x="16545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2" name="Freeform 23"/>
            <p:cNvSpPr>
              <a:spLocks noChangeAspect="1"/>
            </p:cNvSpPr>
            <p:nvPr/>
          </p:nvSpPr>
          <p:spPr bwMode="auto">
            <a:xfrm>
              <a:off x="717577" y="3995756"/>
              <a:ext cx="304800" cy="442912"/>
            </a:xfrm>
            <a:custGeom>
              <a:avLst/>
              <a:gdLst/>
              <a:ahLst/>
              <a:cxnLst>
                <a:cxn ang="0">
                  <a:pos x="19112" y="11410"/>
                </a:cxn>
                <a:cxn ang="0">
                  <a:pos x="19941" y="10441"/>
                </a:cxn>
                <a:cxn ang="0">
                  <a:pos x="19941" y="9956"/>
                </a:cxn>
                <a:cxn ang="0">
                  <a:pos x="19112" y="9339"/>
                </a:cxn>
                <a:cxn ang="0">
                  <a:pos x="18521" y="8899"/>
                </a:cxn>
                <a:cxn ang="0">
                  <a:pos x="18402" y="7489"/>
                </a:cxn>
                <a:cxn ang="0">
                  <a:pos x="18876" y="5463"/>
                </a:cxn>
                <a:cxn ang="0">
                  <a:pos x="16391" y="3612"/>
                </a:cxn>
                <a:cxn ang="0">
                  <a:pos x="16036" y="2819"/>
                </a:cxn>
                <a:cxn ang="0">
                  <a:pos x="16036" y="1762"/>
                </a:cxn>
                <a:cxn ang="0">
                  <a:pos x="15562" y="1762"/>
                </a:cxn>
                <a:cxn ang="0">
                  <a:pos x="14497" y="1057"/>
                </a:cxn>
                <a:cxn ang="0">
                  <a:pos x="13550" y="969"/>
                </a:cxn>
                <a:cxn ang="0">
                  <a:pos x="11183" y="0"/>
                </a:cxn>
                <a:cxn ang="0">
                  <a:pos x="10473" y="88"/>
                </a:cxn>
                <a:cxn ang="0">
                  <a:pos x="10118" y="441"/>
                </a:cxn>
                <a:cxn ang="0">
                  <a:pos x="10828" y="1498"/>
                </a:cxn>
                <a:cxn ang="0">
                  <a:pos x="10473" y="2996"/>
                </a:cxn>
                <a:cxn ang="0">
                  <a:pos x="9941" y="2996"/>
                </a:cxn>
                <a:cxn ang="0">
                  <a:pos x="8757" y="2203"/>
                </a:cxn>
                <a:cxn ang="0">
                  <a:pos x="7337" y="2643"/>
                </a:cxn>
                <a:cxn ang="0">
                  <a:pos x="3077" y="2731"/>
                </a:cxn>
                <a:cxn ang="0">
                  <a:pos x="2604" y="2467"/>
                </a:cxn>
                <a:cxn ang="0">
                  <a:pos x="1657" y="1762"/>
                </a:cxn>
                <a:cxn ang="0">
                  <a:pos x="473" y="1938"/>
                </a:cxn>
                <a:cxn ang="0">
                  <a:pos x="828" y="3612"/>
                </a:cxn>
                <a:cxn ang="0">
                  <a:pos x="0" y="4493"/>
                </a:cxn>
                <a:cxn ang="0">
                  <a:pos x="828" y="6344"/>
                </a:cxn>
                <a:cxn ang="0">
                  <a:pos x="1538" y="9956"/>
                </a:cxn>
                <a:cxn ang="0">
                  <a:pos x="1183" y="11057"/>
                </a:cxn>
                <a:cxn ang="0">
                  <a:pos x="1893" y="13436"/>
                </a:cxn>
                <a:cxn ang="0">
                  <a:pos x="1538" y="15815"/>
                </a:cxn>
                <a:cxn ang="0">
                  <a:pos x="3550" y="16608"/>
                </a:cxn>
                <a:cxn ang="0">
                  <a:pos x="5207" y="18194"/>
                </a:cxn>
                <a:cxn ang="0">
                  <a:pos x="6391" y="19956"/>
                </a:cxn>
                <a:cxn ang="0">
                  <a:pos x="7456" y="18987"/>
                </a:cxn>
                <a:cxn ang="0">
                  <a:pos x="8284" y="18546"/>
                </a:cxn>
                <a:cxn ang="0">
                  <a:pos x="8757" y="18458"/>
                </a:cxn>
                <a:cxn ang="0">
                  <a:pos x="9941" y="18987"/>
                </a:cxn>
                <a:cxn ang="0">
                  <a:pos x="10592" y="18987"/>
                </a:cxn>
                <a:cxn ang="0">
                  <a:pos x="12367" y="18370"/>
                </a:cxn>
                <a:cxn ang="0">
                  <a:pos x="12959" y="18370"/>
                </a:cxn>
                <a:cxn ang="0">
                  <a:pos x="13787" y="18987"/>
                </a:cxn>
                <a:cxn ang="0">
                  <a:pos x="14734" y="18458"/>
                </a:cxn>
                <a:cxn ang="0">
                  <a:pos x="14852" y="17577"/>
                </a:cxn>
                <a:cxn ang="0">
                  <a:pos x="14497" y="16432"/>
                </a:cxn>
                <a:cxn ang="0">
                  <a:pos x="15207" y="14934"/>
                </a:cxn>
                <a:cxn ang="0">
                  <a:pos x="15917" y="12291"/>
                </a:cxn>
                <a:cxn ang="0">
                  <a:pos x="16154" y="11850"/>
                </a:cxn>
                <a:cxn ang="0">
                  <a:pos x="16864" y="11850"/>
                </a:cxn>
                <a:cxn ang="0">
                  <a:pos x="17219" y="12115"/>
                </a:cxn>
                <a:cxn ang="0">
                  <a:pos x="17929" y="12203"/>
                </a:cxn>
                <a:cxn ang="0">
                  <a:pos x="19112" y="11410"/>
                </a:cxn>
              </a:cxnLst>
              <a:rect l="0" t="0" r="r" b="b"/>
              <a:pathLst>
                <a:path w="20000" h="20000">
                  <a:moveTo>
                    <a:pt x="19112" y="11410"/>
                  </a:moveTo>
                  <a:lnTo>
                    <a:pt x="19941" y="10441"/>
                  </a:lnTo>
                  <a:lnTo>
                    <a:pt x="19941" y="9956"/>
                  </a:lnTo>
                  <a:lnTo>
                    <a:pt x="19112" y="9339"/>
                  </a:lnTo>
                  <a:lnTo>
                    <a:pt x="18521" y="8899"/>
                  </a:lnTo>
                  <a:lnTo>
                    <a:pt x="18402" y="7489"/>
                  </a:lnTo>
                  <a:lnTo>
                    <a:pt x="18876" y="5463"/>
                  </a:lnTo>
                  <a:lnTo>
                    <a:pt x="16391" y="3612"/>
                  </a:lnTo>
                  <a:lnTo>
                    <a:pt x="16036" y="2819"/>
                  </a:lnTo>
                  <a:lnTo>
                    <a:pt x="16036" y="1762"/>
                  </a:lnTo>
                  <a:lnTo>
                    <a:pt x="15562" y="1762"/>
                  </a:lnTo>
                  <a:lnTo>
                    <a:pt x="14497" y="1057"/>
                  </a:lnTo>
                  <a:lnTo>
                    <a:pt x="13550" y="969"/>
                  </a:lnTo>
                  <a:lnTo>
                    <a:pt x="11183" y="0"/>
                  </a:lnTo>
                  <a:lnTo>
                    <a:pt x="10473" y="88"/>
                  </a:lnTo>
                  <a:lnTo>
                    <a:pt x="10118" y="441"/>
                  </a:lnTo>
                  <a:lnTo>
                    <a:pt x="10828" y="1498"/>
                  </a:lnTo>
                  <a:lnTo>
                    <a:pt x="10473" y="2996"/>
                  </a:lnTo>
                  <a:lnTo>
                    <a:pt x="9941" y="2996"/>
                  </a:lnTo>
                  <a:lnTo>
                    <a:pt x="8757" y="2203"/>
                  </a:lnTo>
                  <a:lnTo>
                    <a:pt x="7337" y="2643"/>
                  </a:lnTo>
                  <a:lnTo>
                    <a:pt x="3077" y="2731"/>
                  </a:lnTo>
                  <a:lnTo>
                    <a:pt x="2604" y="2467"/>
                  </a:lnTo>
                  <a:lnTo>
                    <a:pt x="1657" y="1762"/>
                  </a:lnTo>
                  <a:lnTo>
                    <a:pt x="473" y="1938"/>
                  </a:lnTo>
                  <a:lnTo>
                    <a:pt x="828" y="3612"/>
                  </a:lnTo>
                  <a:lnTo>
                    <a:pt x="0" y="4493"/>
                  </a:lnTo>
                  <a:lnTo>
                    <a:pt x="828" y="6344"/>
                  </a:lnTo>
                  <a:lnTo>
                    <a:pt x="1538" y="9956"/>
                  </a:lnTo>
                  <a:lnTo>
                    <a:pt x="1183" y="11057"/>
                  </a:lnTo>
                  <a:lnTo>
                    <a:pt x="1893" y="13436"/>
                  </a:lnTo>
                  <a:lnTo>
                    <a:pt x="1538" y="15815"/>
                  </a:lnTo>
                  <a:lnTo>
                    <a:pt x="3550" y="16608"/>
                  </a:lnTo>
                  <a:lnTo>
                    <a:pt x="5207" y="18194"/>
                  </a:lnTo>
                  <a:lnTo>
                    <a:pt x="6391" y="19956"/>
                  </a:lnTo>
                  <a:lnTo>
                    <a:pt x="7456" y="18987"/>
                  </a:lnTo>
                  <a:lnTo>
                    <a:pt x="8284" y="18546"/>
                  </a:lnTo>
                  <a:lnTo>
                    <a:pt x="8757" y="18458"/>
                  </a:lnTo>
                  <a:lnTo>
                    <a:pt x="9941" y="18987"/>
                  </a:lnTo>
                  <a:lnTo>
                    <a:pt x="10592" y="18987"/>
                  </a:lnTo>
                  <a:lnTo>
                    <a:pt x="12367" y="18370"/>
                  </a:lnTo>
                  <a:lnTo>
                    <a:pt x="12959" y="18370"/>
                  </a:lnTo>
                  <a:lnTo>
                    <a:pt x="13787" y="18987"/>
                  </a:lnTo>
                  <a:lnTo>
                    <a:pt x="14734" y="18458"/>
                  </a:lnTo>
                  <a:lnTo>
                    <a:pt x="14852" y="17577"/>
                  </a:lnTo>
                  <a:lnTo>
                    <a:pt x="14497" y="16432"/>
                  </a:lnTo>
                  <a:lnTo>
                    <a:pt x="15207" y="14934"/>
                  </a:lnTo>
                  <a:lnTo>
                    <a:pt x="15917" y="12291"/>
                  </a:lnTo>
                  <a:lnTo>
                    <a:pt x="16154" y="11850"/>
                  </a:lnTo>
                  <a:lnTo>
                    <a:pt x="16864" y="11850"/>
                  </a:lnTo>
                  <a:lnTo>
                    <a:pt x="17219" y="12115"/>
                  </a:lnTo>
                  <a:lnTo>
                    <a:pt x="17929" y="12203"/>
                  </a:lnTo>
                  <a:lnTo>
                    <a:pt x="19112" y="1141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3" name="Freeform 24"/>
            <p:cNvSpPr>
              <a:spLocks noChangeAspect="1"/>
            </p:cNvSpPr>
            <p:nvPr/>
          </p:nvSpPr>
          <p:spPr bwMode="auto">
            <a:xfrm>
              <a:off x="2509865" y="3536968"/>
              <a:ext cx="184150" cy="292100"/>
            </a:xfrm>
            <a:custGeom>
              <a:avLst/>
              <a:gdLst/>
              <a:ahLst/>
              <a:cxnLst>
                <a:cxn ang="0">
                  <a:pos x="3865" y="3721"/>
                </a:cxn>
                <a:cxn ang="0">
                  <a:pos x="4831" y="399"/>
                </a:cxn>
                <a:cxn ang="0">
                  <a:pos x="6184" y="0"/>
                </a:cxn>
                <a:cxn ang="0">
                  <a:pos x="7729" y="399"/>
                </a:cxn>
                <a:cxn ang="0">
                  <a:pos x="9275" y="1329"/>
                </a:cxn>
                <a:cxn ang="0">
                  <a:pos x="13333" y="2259"/>
                </a:cxn>
                <a:cxn ang="0">
                  <a:pos x="14106" y="3721"/>
                </a:cxn>
                <a:cxn ang="0">
                  <a:pos x="15845" y="4518"/>
                </a:cxn>
                <a:cxn ang="0">
                  <a:pos x="17778" y="5847"/>
                </a:cxn>
                <a:cxn ang="0">
                  <a:pos x="19903" y="6512"/>
                </a:cxn>
                <a:cxn ang="0">
                  <a:pos x="19710" y="6777"/>
                </a:cxn>
                <a:cxn ang="0">
                  <a:pos x="19710" y="8638"/>
                </a:cxn>
                <a:cxn ang="0">
                  <a:pos x="18357" y="11429"/>
                </a:cxn>
                <a:cxn ang="0">
                  <a:pos x="17198" y="12625"/>
                </a:cxn>
                <a:cxn ang="0">
                  <a:pos x="15072" y="13953"/>
                </a:cxn>
                <a:cxn ang="0">
                  <a:pos x="14106" y="15415"/>
                </a:cxn>
                <a:cxn ang="0">
                  <a:pos x="14106" y="16744"/>
                </a:cxn>
                <a:cxn ang="0">
                  <a:pos x="13333" y="18073"/>
                </a:cxn>
                <a:cxn ang="0">
                  <a:pos x="12560" y="18472"/>
                </a:cxn>
                <a:cxn ang="0">
                  <a:pos x="11208" y="18339"/>
                </a:cxn>
                <a:cxn ang="0">
                  <a:pos x="10242" y="19801"/>
                </a:cxn>
                <a:cxn ang="0">
                  <a:pos x="9662" y="19934"/>
                </a:cxn>
                <a:cxn ang="0">
                  <a:pos x="7343" y="19003"/>
                </a:cxn>
                <a:cxn ang="0">
                  <a:pos x="5411" y="19934"/>
                </a:cxn>
                <a:cxn ang="0">
                  <a:pos x="3671" y="19801"/>
                </a:cxn>
                <a:cxn ang="0">
                  <a:pos x="966" y="18339"/>
                </a:cxn>
                <a:cxn ang="0">
                  <a:pos x="0" y="17010"/>
                </a:cxn>
                <a:cxn ang="0">
                  <a:pos x="0" y="16080"/>
                </a:cxn>
                <a:cxn ang="0">
                  <a:pos x="966" y="15017"/>
                </a:cxn>
                <a:cxn ang="0">
                  <a:pos x="1159" y="13023"/>
                </a:cxn>
                <a:cxn ang="0">
                  <a:pos x="5797" y="9834"/>
                </a:cxn>
                <a:cxn ang="0">
                  <a:pos x="6184" y="8904"/>
                </a:cxn>
                <a:cxn ang="0">
                  <a:pos x="6377" y="6379"/>
                </a:cxn>
                <a:cxn ang="0">
                  <a:pos x="3865" y="4252"/>
                </a:cxn>
                <a:cxn ang="0">
                  <a:pos x="3865" y="3721"/>
                </a:cxn>
              </a:cxnLst>
              <a:rect l="0" t="0" r="r" b="b"/>
              <a:pathLst>
                <a:path w="20000" h="20000">
                  <a:moveTo>
                    <a:pt x="3865" y="3721"/>
                  </a:moveTo>
                  <a:lnTo>
                    <a:pt x="4831" y="399"/>
                  </a:lnTo>
                  <a:lnTo>
                    <a:pt x="6184" y="0"/>
                  </a:lnTo>
                  <a:lnTo>
                    <a:pt x="7729" y="399"/>
                  </a:lnTo>
                  <a:lnTo>
                    <a:pt x="9275" y="1329"/>
                  </a:lnTo>
                  <a:lnTo>
                    <a:pt x="13333" y="2259"/>
                  </a:lnTo>
                  <a:lnTo>
                    <a:pt x="14106" y="3721"/>
                  </a:lnTo>
                  <a:lnTo>
                    <a:pt x="15845" y="4518"/>
                  </a:lnTo>
                  <a:lnTo>
                    <a:pt x="17778" y="5847"/>
                  </a:lnTo>
                  <a:lnTo>
                    <a:pt x="19903" y="6512"/>
                  </a:lnTo>
                  <a:lnTo>
                    <a:pt x="19710" y="6777"/>
                  </a:lnTo>
                  <a:lnTo>
                    <a:pt x="19710" y="8638"/>
                  </a:lnTo>
                  <a:lnTo>
                    <a:pt x="18357" y="11429"/>
                  </a:lnTo>
                  <a:lnTo>
                    <a:pt x="17198" y="12625"/>
                  </a:lnTo>
                  <a:lnTo>
                    <a:pt x="15072" y="13953"/>
                  </a:lnTo>
                  <a:lnTo>
                    <a:pt x="14106" y="15415"/>
                  </a:lnTo>
                  <a:lnTo>
                    <a:pt x="14106" y="16744"/>
                  </a:lnTo>
                  <a:lnTo>
                    <a:pt x="13333" y="18073"/>
                  </a:lnTo>
                  <a:lnTo>
                    <a:pt x="12560" y="18472"/>
                  </a:lnTo>
                  <a:lnTo>
                    <a:pt x="11208" y="18339"/>
                  </a:lnTo>
                  <a:lnTo>
                    <a:pt x="10242" y="19801"/>
                  </a:lnTo>
                  <a:lnTo>
                    <a:pt x="9662" y="19934"/>
                  </a:lnTo>
                  <a:lnTo>
                    <a:pt x="7343" y="19003"/>
                  </a:lnTo>
                  <a:lnTo>
                    <a:pt x="5411" y="19934"/>
                  </a:lnTo>
                  <a:lnTo>
                    <a:pt x="3671" y="19801"/>
                  </a:lnTo>
                  <a:lnTo>
                    <a:pt x="966" y="18339"/>
                  </a:lnTo>
                  <a:lnTo>
                    <a:pt x="0" y="17010"/>
                  </a:lnTo>
                  <a:lnTo>
                    <a:pt x="0" y="16080"/>
                  </a:lnTo>
                  <a:lnTo>
                    <a:pt x="966" y="15017"/>
                  </a:lnTo>
                  <a:lnTo>
                    <a:pt x="1159" y="13023"/>
                  </a:lnTo>
                  <a:lnTo>
                    <a:pt x="5797" y="9834"/>
                  </a:lnTo>
                  <a:lnTo>
                    <a:pt x="6184" y="8904"/>
                  </a:lnTo>
                  <a:lnTo>
                    <a:pt x="6377" y="6379"/>
                  </a:lnTo>
                  <a:lnTo>
                    <a:pt x="3865" y="4252"/>
                  </a:lnTo>
                  <a:lnTo>
                    <a:pt x="3865" y="3721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4" name="Freeform 25"/>
            <p:cNvSpPr>
              <a:spLocks noChangeAspect="1"/>
            </p:cNvSpPr>
            <p:nvPr/>
          </p:nvSpPr>
          <p:spPr bwMode="auto">
            <a:xfrm>
              <a:off x="3806852" y="5253056"/>
              <a:ext cx="385763" cy="390525"/>
            </a:xfrm>
            <a:custGeom>
              <a:avLst/>
              <a:gdLst/>
              <a:ahLst/>
              <a:cxnLst>
                <a:cxn ang="0">
                  <a:pos x="15915" y="4322"/>
                </a:cxn>
                <a:cxn ang="0">
                  <a:pos x="15634" y="3015"/>
                </a:cxn>
                <a:cxn ang="0">
                  <a:pos x="13286" y="1206"/>
                </a:cxn>
                <a:cxn ang="0">
                  <a:pos x="12723" y="201"/>
                </a:cxn>
                <a:cxn ang="0">
                  <a:pos x="12535" y="0"/>
                </a:cxn>
                <a:cxn ang="0">
                  <a:pos x="12160" y="0"/>
                </a:cxn>
                <a:cxn ang="0">
                  <a:pos x="10939" y="603"/>
                </a:cxn>
                <a:cxn ang="0">
                  <a:pos x="10657" y="1005"/>
                </a:cxn>
                <a:cxn ang="0">
                  <a:pos x="11127" y="1910"/>
                </a:cxn>
                <a:cxn ang="0">
                  <a:pos x="11221" y="2312"/>
                </a:cxn>
                <a:cxn ang="0">
                  <a:pos x="10939" y="2412"/>
                </a:cxn>
                <a:cxn ang="0">
                  <a:pos x="10282" y="2412"/>
                </a:cxn>
                <a:cxn ang="0">
                  <a:pos x="9014" y="1709"/>
                </a:cxn>
                <a:cxn ang="0">
                  <a:pos x="7793" y="1910"/>
                </a:cxn>
                <a:cxn ang="0">
                  <a:pos x="5915" y="4121"/>
                </a:cxn>
                <a:cxn ang="0">
                  <a:pos x="3474" y="4724"/>
                </a:cxn>
                <a:cxn ang="0">
                  <a:pos x="1315" y="5729"/>
                </a:cxn>
                <a:cxn ang="0">
                  <a:pos x="1315" y="6633"/>
                </a:cxn>
                <a:cxn ang="0">
                  <a:pos x="2441" y="8643"/>
                </a:cxn>
                <a:cxn ang="0">
                  <a:pos x="2441" y="9045"/>
                </a:cxn>
                <a:cxn ang="0">
                  <a:pos x="1690" y="9447"/>
                </a:cxn>
                <a:cxn ang="0">
                  <a:pos x="0" y="9347"/>
                </a:cxn>
                <a:cxn ang="0">
                  <a:pos x="282" y="10101"/>
                </a:cxn>
                <a:cxn ang="0">
                  <a:pos x="1315" y="11407"/>
                </a:cxn>
                <a:cxn ang="0">
                  <a:pos x="3099" y="14422"/>
                </a:cxn>
                <a:cxn ang="0">
                  <a:pos x="3756" y="16533"/>
                </a:cxn>
                <a:cxn ang="0">
                  <a:pos x="4319" y="17437"/>
                </a:cxn>
                <a:cxn ang="0">
                  <a:pos x="6479" y="17839"/>
                </a:cxn>
                <a:cxn ang="0">
                  <a:pos x="7606" y="17839"/>
                </a:cxn>
                <a:cxn ang="0">
                  <a:pos x="8169" y="17236"/>
                </a:cxn>
                <a:cxn ang="0">
                  <a:pos x="8545" y="17538"/>
                </a:cxn>
                <a:cxn ang="0">
                  <a:pos x="8732" y="18141"/>
                </a:cxn>
                <a:cxn ang="0">
                  <a:pos x="9953" y="19950"/>
                </a:cxn>
                <a:cxn ang="0">
                  <a:pos x="12535" y="18945"/>
                </a:cxn>
                <a:cxn ang="0">
                  <a:pos x="15822" y="19146"/>
                </a:cxn>
                <a:cxn ang="0">
                  <a:pos x="16197" y="18844"/>
                </a:cxn>
                <a:cxn ang="0">
                  <a:pos x="18451" y="16734"/>
                </a:cxn>
                <a:cxn ang="0">
                  <a:pos x="19390" y="16734"/>
                </a:cxn>
                <a:cxn ang="0">
                  <a:pos x="18732" y="15126"/>
                </a:cxn>
                <a:cxn ang="0">
                  <a:pos x="18732" y="14724"/>
                </a:cxn>
                <a:cxn ang="0">
                  <a:pos x="19671" y="13719"/>
                </a:cxn>
                <a:cxn ang="0">
                  <a:pos x="19953" y="13015"/>
                </a:cxn>
                <a:cxn ang="0">
                  <a:pos x="19953" y="12211"/>
                </a:cxn>
                <a:cxn ang="0">
                  <a:pos x="19671" y="11809"/>
                </a:cxn>
                <a:cxn ang="0">
                  <a:pos x="18638" y="11005"/>
                </a:cxn>
                <a:cxn ang="0">
                  <a:pos x="18169" y="10302"/>
                </a:cxn>
                <a:cxn ang="0">
                  <a:pos x="18357" y="8442"/>
                </a:cxn>
                <a:cxn ang="0">
                  <a:pos x="17700" y="8442"/>
                </a:cxn>
                <a:cxn ang="0">
                  <a:pos x="16197" y="9146"/>
                </a:cxn>
                <a:cxn ang="0">
                  <a:pos x="15634" y="9146"/>
                </a:cxn>
                <a:cxn ang="0">
                  <a:pos x="15164" y="8442"/>
                </a:cxn>
                <a:cxn ang="0">
                  <a:pos x="14977" y="6432"/>
                </a:cxn>
                <a:cxn ang="0">
                  <a:pos x="15634" y="4623"/>
                </a:cxn>
                <a:cxn ang="0">
                  <a:pos x="15915" y="4322"/>
                </a:cxn>
              </a:cxnLst>
              <a:rect l="0" t="0" r="r" b="b"/>
              <a:pathLst>
                <a:path w="20000" h="20000">
                  <a:moveTo>
                    <a:pt x="15915" y="4322"/>
                  </a:moveTo>
                  <a:lnTo>
                    <a:pt x="15634" y="3015"/>
                  </a:lnTo>
                  <a:lnTo>
                    <a:pt x="13286" y="1206"/>
                  </a:lnTo>
                  <a:lnTo>
                    <a:pt x="12723" y="201"/>
                  </a:lnTo>
                  <a:lnTo>
                    <a:pt x="12535" y="0"/>
                  </a:lnTo>
                  <a:lnTo>
                    <a:pt x="12160" y="0"/>
                  </a:lnTo>
                  <a:lnTo>
                    <a:pt x="10939" y="603"/>
                  </a:lnTo>
                  <a:lnTo>
                    <a:pt x="10657" y="1005"/>
                  </a:lnTo>
                  <a:lnTo>
                    <a:pt x="11127" y="1910"/>
                  </a:lnTo>
                  <a:lnTo>
                    <a:pt x="11221" y="2312"/>
                  </a:lnTo>
                  <a:lnTo>
                    <a:pt x="10939" y="2412"/>
                  </a:lnTo>
                  <a:lnTo>
                    <a:pt x="10282" y="2412"/>
                  </a:lnTo>
                  <a:lnTo>
                    <a:pt x="9014" y="1709"/>
                  </a:lnTo>
                  <a:lnTo>
                    <a:pt x="7793" y="1910"/>
                  </a:lnTo>
                  <a:lnTo>
                    <a:pt x="5915" y="4121"/>
                  </a:lnTo>
                  <a:lnTo>
                    <a:pt x="3474" y="4724"/>
                  </a:lnTo>
                  <a:lnTo>
                    <a:pt x="1315" y="5729"/>
                  </a:lnTo>
                  <a:lnTo>
                    <a:pt x="1315" y="6633"/>
                  </a:lnTo>
                  <a:lnTo>
                    <a:pt x="2441" y="8643"/>
                  </a:lnTo>
                  <a:lnTo>
                    <a:pt x="2441" y="9045"/>
                  </a:lnTo>
                  <a:lnTo>
                    <a:pt x="1690" y="9447"/>
                  </a:lnTo>
                  <a:lnTo>
                    <a:pt x="0" y="9347"/>
                  </a:lnTo>
                  <a:lnTo>
                    <a:pt x="282" y="10101"/>
                  </a:lnTo>
                  <a:lnTo>
                    <a:pt x="1315" y="11407"/>
                  </a:lnTo>
                  <a:lnTo>
                    <a:pt x="3099" y="14422"/>
                  </a:lnTo>
                  <a:lnTo>
                    <a:pt x="3756" y="16533"/>
                  </a:lnTo>
                  <a:lnTo>
                    <a:pt x="4319" y="17437"/>
                  </a:lnTo>
                  <a:lnTo>
                    <a:pt x="6479" y="17839"/>
                  </a:lnTo>
                  <a:lnTo>
                    <a:pt x="7606" y="17839"/>
                  </a:lnTo>
                  <a:lnTo>
                    <a:pt x="8169" y="17236"/>
                  </a:lnTo>
                  <a:lnTo>
                    <a:pt x="8545" y="17538"/>
                  </a:lnTo>
                  <a:lnTo>
                    <a:pt x="8732" y="18141"/>
                  </a:lnTo>
                  <a:lnTo>
                    <a:pt x="9953" y="19950"/>
                  </a:lnTo>
                  <a:lnTo>
                    <a:pt x="12535" y="18945"/>
                  </a:lnTo>
                  <a:lnTo>
                    <a:pt x="15822" y="19146"/>
                  </a:lnTo>
                  <a:lnTo>
                    <a:pt x="16197" y="18844"/>
                  </a:lnTo>
                  <a:lnTo>
                    <a:pt x="18451" y="16734"/>
                  </a:lnTo>
                  <a:lnTo>
                    <a:pt x="19390" y="16734"/>
                  </a:lnTo>
                  <a:lnTo>
                    <a:pt x="18732" y="15126"/>
                  </a:lnTo>
                  <a:lnTo>
                    <a:pt x="18732" y="14724"/>
                  </a:lnTo>
                  <a:lnTo>
                    <a:pt x="19671" y="13719"/>
                  </a:lnTo>
                  <a:lnTo>
                    <a:pt x="19953" y="13015"/>
                  </a:lnTo>
                  <a:lnTo>
                    <a:pt x="19953" y="12211"/>
                  </a:lnTo>
                  <a:lnTo>
                    <a:pt x="19671" y="11809"/>
                  </a:lnTo>
                  <a:lnTo>
                    <a:pt x="18638" y="11005"/>
                  </a:lnTo>
                  <a:lnTo>
                    <a:pt x="18169" y="10302"/>
                  </a:lnTo>
                  <a:lnTo>
                    <a:pt x="18357" y="8442"/>
                  </a:lnTo>
                  <a:lnTo>
                    <a:pt x="17700" y="8442"/>
                  </a:lnTo>
                  <a:lnTo>
                    <a:pt x="16197" y="9146"/>
                  </a:lnTo>
                  <a:lnTo>
                    <a:pt x="15634" y="9146"/>
                  </a:lnTo>
                  <a:lnTo>
                    <a:pt x="15164" y="8442"/>
                  </a:lnTo>
                  <a:lnTo>
                    <a:pt x="14977" y="6432"/>
                  </a:lnTo>
                  <a:lnTo>
                    <a:pt x="15634" y="4623"/>
                  </a:lnTo>
                  <a:lnTo>
                    <a:pt x="15915" y="432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5" name="Freeform 26"/>
            <p:cNvSpPr>
              <a:spLocks noChangeAspect="1"/>
            </p:cNvSpPr>
            <p:nvPr/>
          </p:nvSpPr>
          <p:spPr bwMode="auto">
            <a:xfrm>
              <a:off x="3946552" y="4814906"/>
              <a:ext cx="295275" cy="523875"/>
            </a:xfrm>
            <a:custGeom>
              <a:avLst/>
              <a:gdLst/>
              <a:ahLst/>
              <a:cxnLst>
                <a:cxn ang="0">
                  <a:pos x="0" y="2230"/>
                </a:cxn>
                <a:cxn ang="0">
                  <a:pos x="367" y="1710"/>
                </a:cxn>
                <a:cxn ang="0">
                  <a:pos x="856" y="1636"/>
                </a:cxn>
                <a:cxn ang="0">
                  <a:pos x="2324" y="1413"/>
                </a:cxn>
                <a:cxn ang="0">
                  <a:pos x="3670" y="892"/>
                </a:cxn>
                <a:cxn ang="0">
                  <a:pos x="4893" y="892"/>
                </a:cxn>
                <a:cxn ang="0">
                  <a:pos x="6850" y="223"/>
                </a:cxn>
                <a:cxn ang="0">
                  <a:pos x="8073" y="0"/>
                </a:cxn>
                <a:cxn ang="0">
                  <a:pos x="9786" y="149"/>
                </a:cxn>
                <a:cxn ang="0">
                  <a:pos x="11865" y="446"/>
                </a:cxn>
                <a:cxn ang="0">
                  <a:pos x="12477" y="223"/>
                </a:cxn>
                <a:cxn ang="0">
                  <a:pos x="14312" y="669"/>
                </a:cxn>
                <a:cxn ang="0">
                  <a:pos x="15046" y="669"/>
                </a:cxn>
                <a:cxn ang="0">
                  <a:pos x="15413" y="372"/>
                </a:cxn>
                <a:cxn ang="0">
                  <a:pos x="16514" y="223"/>
                </a:cxn>
                <a:cxn ang="0">
                  <a:pos x="18960" y="223"/>
                </a:cxn>
                <a:cxn ang="0">
                  <a:pos x="18349" y="1115"/>
                </a:cxn>
                <a:cxn ang="0">
                  <a:pos x="18716" y="1933"/>
                </a:cxn>
                <a:cxn ang="0">
                  <a:pos x="19939" y="3197"/>
                </a:cxn>
                <a:cxn ang="0">
                  <a:pos x="19450" y="3941"/>
                </a:cxn>
                <a:cxn ang="0">
                  <a:pos x="17370" y="4981"/>
                </a:cxn>
                <a:cxn ang="0">
                  <a:pos x="16269" y="5799"/>
                </a:cxn>
                <a:cxn ang="0">
                  <a:pos x="15902" y="6914"/>
                </a:cxn>
                <a:cxn ang="0">
                  <a:pos x="15902" y="7732"/>
                </a:cxn>
                <a:cxn ang="0">
                  <a:pos x="15046" y="9665"/>
                </a:cxn>
                <a:cxn ang="0">
                  <a:pos x="15535" y="10223"/>
                </a:cxn>
                <a:cxn ang="0">
                  <a:pos x="17003" y="10223"/>
                </a:cxn>
                <a:cxn ang="0">
                  <a:pos x="17370" y="10446"/>
                </a:cxn>
                <a:cxn ang="0">
                  <a:pos x="17003" y="11933"/>
                </a:cxn>
                <a:cxn ang="0">
                  <a:pos x="14924" y="15725"/>
                </a:cxn>
                <a:cxn ang="0">
                  <a:pos x="15535" y="17509"/>
                </a:cxn>
                <a:cxn ang="0">
                  <a:pos x="15413" y="18030"/>
                </a:cxn>
                <a:cxn ang="0">
                  <a:pos x="11376" y="19963"/>
                </a:cxn>
                <a:cxn ang="0">
                  <a:pos x="11009" y="18996"/>
                </a:cxn>
                <a:cxn ang="0">
                  <a:pos x="7951" y="17658"/>
                </a:cxn>
                <a:cxn ang="0">
                  <a:pos x="7217" y="16914"/>
                </a:cxn>
                <a:cxn ang="0">
                  <a:pos x="6972" y="16766"/>
                </a:cxn>
                <a:cxn ang="0">
                  <a:pos x="7584" y="16171"/>
                </a:cxn>
                <a:cxn ang="0">
                  <a:pos x="7339" y="15279"/>
                </a:cxn>
                <a:cxn ang="0">
                  <a:pos x="6728" y="14684"/>
                </a:cxn>
                <a:cxn ang="0">
                  <a:pos x="6972" y="14461"/>
                </a:cxn>
                <a:cxn ang="0">
                  <a:pos x="6850" y="13792"/>
                </a:cxn>
                <a:cxn ang="0">
                  <a:pos x="5260" y="13271"/>
                </a:cxn>
                <a:cxn ang="0">
                  <a:pos x="4404" y="12007"/>
                </a:cxn>
                <a:cxn ang="0">
                  <a:pos x="1223" y="10149"/>
                </a:cxn>
                <a:cxn ang="0">
                  <a:pos x="245" y="8922"/>
                </a:cxn>
                <a:cxn ang="0">
                  <a:pos x="1101" y="8178"/>
                </a:cxn>
                <a:cxn ang="0">
                  <a:pos x="1590" y="6989"/>
                </a:cxn>
                <a:cxn ang="0">
                  <a:pos x="856" y="4758"/>
                </a:cxn>
                <a:cxn ang="0">
                  <a:pos x="1101" y="4015"/>
                </a:cxn>
                <a:cxn ang="0">
                  <a:pos x="367" y="2454"/>
                </a:cxn>
                <a:cxn ang="0">
                  <a:pos x="0" y="2230"/>
                </a:cxn>
              </a:cxnLst>
              <a:rect l="0" t="0" r="r" b="b"/>
              <a:pathLst>
                <a:path w="20000" h="20000">
                  <a:moveTo>
                    <a:pt x="0" y="2230"/>
                  </a:moveTo>
                  <a:lnTo>
                    <a:pt x="367" y="1710"/>
                  </a:lnTo>
                  <a:lnTo>
                    <a:pt x="856" y="1636"/>
                  </a:lnTo>
                  <a:lnTo>
                    <a:pt x="2324" y="1413"/>
                  </a:lnTo>
                  <a:lnTo>
                    <a:pt x="3670" y="892"/>
                  </a:lnTo>
                  <a:lnTo>
                    <a:pt x="4893" y="892"/>
                  </a:lnTo>
                  <a:lnTo>
                    <a:pt x="6850" y="223"/>
                  </a:lnTo>
                  <a:lnTo>
                    <a:pt x="8073" y="0"/>
                  </a:lnTo>
                  <a:lnTo>
                    <a:pt x="9786" y="149"/>
                  </a:lnTo>
                  <a:lnTo>
                    <a:pt x="11865" y="446"/>
                  </a:lnTo>
                  <a:lnTo>
                    <a:pt x="12477" y="223"/>
                  </a:lnTo>
                  <a:lnTo>
                    <a:pt x="14312" y="669"/>
                  </a:lnTo>
                  <a:lnTo>
                    <a:pt x="15046" y="669"/>
                  </a:lnTo>
                  <a:lnTo>
                    <a:pt x="15413" y="372"/>
                  </a:lnTo>
                  <a:lnTo>
                    <a:pt x="16514" y="223"/>
                  </a:lnTo>
                  <a:lnTo>
                    <a:pt x="18960" y="223"/>
                  </a:lnTo>
                  <a:lnTo>
                    <a:pt x="18349" y="1115"/>
                  </a:lnTo>
                  <a:lnTo>
                    <a:pt x="18716" y="1933"/>
                  </a:lnTo>
                  <a:lnTo>
                    <a:pt x="19939" y="3197"/>
                  </a:lnTo>
                  <a:lnTo>
                    <a:pt x="19450" y="3941"/>
                  </a:lnTo>
                  <a:lnTo>
                    <a:pt x="17370" y="4981"/>
                  </a:lnTo>
                  <a:lnTo>
                    <a:pt x="16269" y="5799"/>
                  </a:lnTo>
                  <a:lnTo>
                    <a:pt x="15902" y="6914"/>
                  </a:lnTo>
                  <a:lnTo>
                    <a:pt x="15902" y="7732"/>
                  </a:lnTo>
                  <a:lnTo>
                    <a:pt x="15046" y="9665"/>
                  </a:lnTo>
                  <a:lnTo>
                    <a:pt x="15535" y="10223"/>
                  </a:lnTo>
                  <a:lnTo>
                    <a:pt x="17003" y="10223"/>
                  </a:lnTo>
                  <a:lnTo>
                    <a:pt x="17370" y="10446"/>
                  </a:lnTo>
                  <a:lnTo>
                    <a:pt x="17003" y="11933"/>
                  </a:lnTo>
                  <a:lnTo>
                    <a:pt x="14924" y="15725"/>
                  </a:lnTo>
                  <a:lnTo>
                    <a:pt x="15535" y="17509"/>
                  </a:lnTo>
                  <a:lnTo>
                    <a:pt x="15413" y="18030"/>
                  </a:lnTo>
                  <a:lnTo>
                    <a:pt x="11376" y="19963"/>
                  </a:lnTo>
                  <a:lnTo>
                    <a:pt x="11009" y="18996"/>
                  </a:lnTo>
                  <a:lnTo>
                    <a:pt x="7951" y="17658"/>
                  </a:lnTo>
                  <a:lnTo>
                    <a:pt x="7217" y="16914"/>
                  </a:lnTo>
                  <a:lnTo>
                    <a:pt x="6972" y="16766"/>
                  </a:lnTo>
                  <a:lnTo>
                    <a:pt x="7584" y="16171"/>
                  </a:lnTo>
                  <a:lnTo>
                    <a:pt x="7339" y="15279"/>
                  </a:lnTo>
                  <a:lnTo>
                    <a:pt x="6728" y="14684"/>
                  </a:lnTo>
                  <a:lnTo>
                    <a:pt x="6972" y="14461"/>
                  </a:lnTo>
                  <a:lnTo>
                    <a:pt x="6850" y="13792"/>
                  </a:lnTo>
                  <a:lnTo>
                    <a:pt x="5260" y="13271"/>
                  </a:lnTo>
                  <a:lnTo>
                    <a:pt x="4404" y="12007"/>
                  </a:lnTo>
                  <a:lnTo>
                    <a:pt x="1223" y="10149"/>
                  </a:lnTo>
                  <a:lnTo>
                    <a:pt x="245" y="8922"/>
                  </a:lnTo>
                  <a:lnTo>
                    <a:pt x="1101" y="8178"/>
                  </a:lnTo>
                  <a:lnTo>
                    <a:pt x="1590" y="6989"/>
                  </a:lnTo>
                  <a:lnTo>
                    <a:pt x="856" y="4758"/>
                  </a:lnTo>
                  <a:lnTo>
                    <a:pt x="1101" y="4015"/>
                  </a:lnTo>
                  <a:lnTo>
                    <a:pt x="367" y="2454"/>
                  </a:lnTo>
                  <a:lnTo>
                    <a:pt x="0" y="2230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35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6" name="Freeform 27"/>
            <p:cNvSpPr>
              <a:spLocks noChangeAspect="1"/>
            </p:cNvSpPr>
            <p:nvPr/>
          </p:nvSpPr>
          <p:spPr bwMode="auto">
            <a:xfrm>
              <a:off x="4792690" y="4729181"/>
              <a:ext cx="1087437" cy="893762"/>
            </a:xfrm>
            <a:custGeom>
              <a:avLst/>
              <a:gdLst/>
              <a:ahLst/>
              <a:cxnLst>
                <a:cxn ang="0">
                  <a:pos x="17006" y="392"/>
                </a:cxn>
                <a:cxn ang="0">
                  <a:pos x="14243" y="1046"/>
                </a:cxn>
                <a:cxn ang="0">
                  <a:pos x="12093" y="1046"/>
                </a:cxn>
                <a:cxn ang="0">
                  <a:pos x="11199" y="1917"/>
                </a:cxn>
                <a:cxn ang="0">
                  <a:pos x="10538" y="3181"/>
                </a:cxn>
                <a:cxn ang="0">
                  <a:pos x="11166" y="4139"/>
                </a:cxn>
                <a:cxn ang="0">
                  <a:pos x="11166" y="7277"/>
                </a:cxn>
                <a:cxn ang="0">
                  <a:pos x="11629" y="4793"/>
                </a:cxn>
                <a:cxn ang="0">
                  <a:pos x="11993" y="5403"/>
                </a:cxn>
                <a:cxn ang="0">
                  <a:pos x="11828" y="8366"/>
                </a:cxn>
                <a:cxn ang="0">
                  <a:pos x="11232" y="9804"/>
                </a:cxn>
                <a:cxn ang="0">
                  <a:pos x="11332" y="10218"/>
                </a:cxn>
                <a:cxn ang="0">
                  <a:pos x="11299" y="10784"/>
                </a:cxn>
                <a:cxn ang="0">
                  <a:pos x="10240" y="12571"/>
                </a:cxn>
                <a:cxn ang="0">
                  <a:pos x="9082" y="13791"/>
                </a:cxn>
                <a:cxn ang="0">
                  <a:pos x="8586" y="14052"/>
                </a:cxn>
                <a:cxn ang="0">
                  <a:pos x="7924" y="15577"/>
                </a:cxn>
                <a:cxn ang="0">
                  <a:pos x="7130" y="16013"/>
                </a:cxn>
                <a:cxn ang="0">
                  <a:pos x="6468" y="17320"/>
                </a:cxn>
                <a:cxn ang="0">
                  <a:pos x="5740" y="16667"/>
                </a:cxn>
                <a:cxn ang="0">
                  <a:pos x="5145" y="15708"/>
                </a:cxn>
                <a:cxn ang="0">
                  <a:pos x="3672" y="14793"/>
                </a:cxn>
                <a:cxn ang="0">
                  <a:pos x="1654" y="12135"/>
                </a:cxn>
                <a:cxn ang="0">
                  <a:pos x="529" y="12789"/>
                </a:cxn>
                <a:cxn ang="0">
                  <a:pos x="265" y="15229"/>
                </a:cxn>
                <a:cxn ang="0">
                  <a:pos x="2117" y="15882"/>
                </a:cxn>
                <a:cxn ang="0">
                  <a:pos x="3441" y="16754"/>
                </a:cxn>
                <a:cxn ang="0">
                  <a:pos x="3772" y="18366"/>
                </a:cxn>
                <a:cxn ang="0">
                  <a:pos x="5145" y="19760"/>
                </a:cxn>
                <a:cxn ang="0">
                  <a:pos x="7064" y="19194"/>
                </a:cxn>
                <a:cxn ang="0">
                  <a:pos x="8652" y="19107"/>
                </a:cxn>
                <a:cxn ang="0">
                  <a:pos x="10074" y="19760"/>
                </a:cxn>
                <a:cxn ang="0">
                  <a:pos x="11100" y="19978"/>
                </a:cxn>
                <a:cxn ang="0">
                  <a:pos x="11960" y="18627"/>
                </a:cxn>
                <a:cxn ang="0">
                  <a:pos x="11431" y="17843"/>
                </a:cxn>
                <a:cxn ang="0">
                  <a:pos x="11663" y="15882"/>
                </a:cxn>
                <a:cxn ang="0">
                  <a:pos x="12986" y="15229"/>
                </a:cxn>
                <a:cxn ang="0">
                  <a:pos x="14376" y="14532"/>
                </a:cxn>
                <a:cxn ang="0">
                  <a:pos x="15550" y="13355"/>
                </a:cxn>
                <a:cxn ang="0">
                  <a:pos x="17568" y="11089"/>
                </a:cxn>
                <a:cxn ang="0">
                  <a:pos x="17237" y="9237"/>
                </a:cxn>
                <a:cxn ang="0">
                  <a:pos x="18296" y="8061"/>
                </a:cxn>
                <a:cxn ang="0">
                  <a:pos x="19024" y="6623"/>
                </a:cxn>
                <a:cxn ang="0">
                  <a:pos x="19851" y="6100"/>
                </a:cxn>
                <a:cxn ang="0">
                  <a:pos x="19520" y="4706"/>
                </a:cxn>
                <a:cxn ang="0">
                  <a:pos x="18693" y="4096"/>
                </a:cxn>
                <a:cxn ang="0">
                  <a:pos x="18230" y="2309"/>
                </a:cxn>
                <a:cxn ang="0">
                  <a:pos x="17436" y="1438"/>
                </a:cxn>
                <a:cxn ang="0">
                  <a:pos x="17899" y="218"/>
                </a:cxn>
              </a:cxnLst>
              <a:rect l="0" t="0" r="r" b="b"/>
              <a:pathLst>
                <a:path w="20000" h="20000">
                  <a:moveTo>
                    <a:pt x="17899" y="218"/>
                  </a:moveTo>
                  <a:lnTo>
                    <a:pt x="17469" y="0"/>
                  </a:lnTo>
                  <a:lnTo>
                    <a:pt x="17006" y="392"/>
                  </a:lnTo>
                  <a:lnTo>
                    <a:pt x="16377" y="1133"/>
                  </a:lnTo>
                  <a:lnTo>
                    <a:pt x="15881" y="1307"/>
                  </a:lnTo>
                  <a:lnTo>
                    <a:pt x="14243" y="1046"/>
                  </a:lnTo>
                  <a:lnTo>
                    <a:pt x="13482" y="1046"/>
                  </a:lnTo>
                  <a:lnTo>
                    <a:pt x="12655" y="1264"/>
                  </a:lnTo>
                  <a:lnTo>
                    <a:pt x="12093" y="1046"/>
                  </a:lnTo>
                  <a:lnTo>
                    <a:pt x="11828" y="1176"/>
                  </a:lnTo>
                  <a:lnTo>
                    <a:pt x="11497" y="1699"/>
                  </a:lnTo>
                  <a:lnTo>
                    <a:pt x="11199" y="1917"/>
                  </a:lnTo>
                  <a:lnTo>
                    <a:pt x="10902" y="2571"/>
                  </a:lnTo>
                  <a:lnTo>
                    <a:pt x="10736" y="2745"/>
                  </a:lnTo>
                  <a:lnTo>
                    <a:pt x="10538" y="3181"/>
                  </a:lnTo>
                  <a:lnTo>
                    <a:pt x="10637" y="3399"/>
                  </a:lnTo>
                  <a:lnTo>
                    <a:pt x="11166" y="3922"/>
                  </a:lnTo>
                  <a:lnTo>
                    <a:pt x="11166" y="4139"/>
                  </a:lnTo>
                  <a:lnTo>
                    <a:pt x="10902" y="5272"/>
                  </a:lnTo>
                  <a:lnTo>
                    <a:pt x="11001" y="6492"/>
                  </a:lnTo>
                  <a:lnTo>
                    <a:pt x="11166" y="7277"/>
                  </a:lnTo>
                  <a:lnTo>
                    <a:pt x="11232" y="5664"/>
                  </a:lnTo>
                  <a:lnTo>
                    <a:pt x="11497" y="5011"/>
                  </a:lnTo>
                  <a:lnTo>
                    <a:pt x="11629" y="4793"/>
                  </a:lnTo>
                  <a:lnTo>
                    <a:pt x="11762" y="4706"/>
                  </a:lnTo>
                  <a:lnTo>
                    <a:pt x="11861" y="4837"/>
                  </a:lnTo>
                  <a:lnTo>
                    <a:pt x="11993" y="5403"/>
                  </a:lnTo>
                  <a:lnTo>
                    <a:pt x="11894" y="6623"/>
                  </a:lnTo>
                  <a:lnTo>
                    <a:pt x="11894" y="7887"/>
                  </a:lnTo>
                  <a:lnTo>
                    <a:pt x="11828" y="8366"/>
                  </a:lnTo>
                  <a:lnTo>
                    <a:pt x="11861" y="9194"/>
                  </a:lnTo>
                  <a:lnTo>
                    <a:pt x="11663" y="9630"/>
                  </a:lnTo>
                  <a:lnTo>
                    <a:pt x="11232" y="9804"/>
                  </a:lnTo>
                  <a:lnTo>
                    <a:pt x="11100" y="10218"/>
                  </a:lnTo>
                  <a:lnTo>
                    <a:pt x="11199" y="10349"/>
                  </a:lnTo>
                  <a:lnTo>
                    <a:pt x="11332" y="10218"/>
                  </a:lnTo>
                  <a:lnTo>
                    <a:pt x="11431" y="10261"/>
                  </a:lnTo>
                  <a:lnTo>
                    <a:pt x="11431" y="10523"/>
                  </a:lnTo>
                  <a:lnTo>
                    <a:pt x="11299" y="10784"/>
                  </a:lnTo>
                  <a:lnTo>
                    <a:pt x="10868" y="11133"/>
                  </a:lnTo>
                  <a:lnTo>
                    <a:pt x="10769" y="11874"/>
                  </a:lnTo>
                  <a:lnTo>
                    <a:pt x="10240" y="12571"/>
                  </a:lnTo>
                  <a:lnTo>
                    <a:pt x="10108" y="12745"/>
                  </a:lnTo>
                  <a:lnTo>
                    <a:pt x="9446" y="13137"/>
                  </a:lnTo>
                  <a:lnTo>
                    <a:pt x="9082" y="13791"/>
                  </a:lnTo>
                  <a:lnTo>
                    <a:pt x="8883" y="13660"/>
                  </a:lnTo>
                  <a:lnTo>
                    <a:pt x="8685" y="13791"/>
                  </a:lnTo>
                  <a:lnTo>
                    <a:pt x="8586" y="14052"/>
                  </a:lnTo>
                  <a:lnTo>
                    <a:pt x="8553" y="14488"/>
                  </a:lnTo>
                  <a:lnTo>
                    <a:pt x="8321" y="15142"/>
                  </a:lnTo>
                  <a:lnTo>
                    <a:pt x="7924" y="15577"/>
                  </a:lnTo>
                  <a:lnTo>
                    <a:pt x="7593" y="15708"/>
                  </a:lnTo>
                  <a:lnTo>
                    <a:pt x="7328" y="15708"/>
                  </a:lnTo>
                  <a:lnTo>
                    <a:pt x="7130" y="16013"/>
                  </a:lnTo>
                  <a:lnTo>
                    <a:pt x="7064" y="16754"/>
                  </a:lnTo>
                  <a:lnTo>
                    <a:pt x="6667" y="17320"/>
                  </a:lnTo>
                  <a:lnTo>
                    <a:pt x="6468" y="17320"/>
                  </a:lnTo>
                  <a:lnTo>
                    <a:pt x="6071" y="17015"/>
                  </a:lnTo>
                  <a:lnTo>
                    <a:pt x="5939" y="16580"/>
                  </a:lnTo>
                  <a:lnTo>
                    <a:pt x="5740" y="16667"/>
                  </a:lnTo>
                  <a:lnTo>
                    <a:pt x="5476" y="16580"/>
                  </a:lnTo>
                  <a:lnTo>
                    <a:pt x="5376" y="16536"/>
                  </a:lnTo>
                  <a:lnTo>
                    <a:pt x="5145" y="15708"/>
                  </a:lnTo>
                  <a:lnTo>
                    <a:pt x="4864" y="15490"/>
                  </a:lnTo>
                  <a:lnTo>
                    <a:pt x="3970" y="15054"/>
                  </a:lnTo>
                  <a:lnTo>
                    <a:pt x="3672" y="14793"/>
                  </a:lnTo>
                  <a:lnTo>
                    <a:pt x="3176" y="13965"/>
                  </a:lnTo>
                  <a:lnTo>
                    <a:pt x="2018" y="13137"/>
                  </a:lnTo>
                  <a:lnTo>
                    <a:pt x="1654" y="12135"/>
                  </a:lnTo>
                  <a:lnTo>
                    <a:pt x="1290" y="12048"/>
                  </a:lnTo>
                  <a:lnTo>
                    <a:pt x="761" y="12484"/>
                  </a:lnTo>
                  <a:lnTo>
                    <a:pt x="529" y="12789"/>
                  </a:lnTo>
                  <a:lnTo>
                    <a:pt x="33" y="13224"/>
                  </a:lnTo>
                  <a:lnTo>
                    <a:pt x="0" y="15098"/>
                  </a:lnTo>
                  <a:lnTo>
                    <a:pt x="265" y="15229"/>
                  </a:lnTo>
                  <a:lnTo>
                    <a:pt x="761" y="15577"/>
                  </a:lnTo>
                  <a:lnTo>
                    <a:pt x="1092" y="15795"/>
                  </a:lnTo>
                  <a:lnTo>
                    <a:pt x="2117" y="15882"/>
                  </a:lnTo>
                  <a:lnTo>
                    <a:pt x="2647" y="16318"/>
                  </a:lnTo>
                  <a:lnTo>
                    <a:pt x="3209" y="16536"/>
                  </a:lnTo>
                  <a:lnTo>
                    <a:pt x="3441" y="16754"/>
                  </a:lnTo>
                  <a:lnTo>
                    <a:pt x="3606" y="16972"/>
                  </a:lnTo>
                  <a:lnTo>
                    <a:pt x="3639" y="17146"/>
                  </a:lnTo>
                  <a:lnTo>
                    <a:pt x="3772" y="18366"/>
                  </a:lnTo>
                  <a:lnTo>
                    <a:pt x="4433" y="19368"/>
                  </a:lnTo>
                  <a:lnTo>
                    <a:pt x="4731" y="19499"/>
                  </a:lnTo>
                  <a:lnTo>
                    <a:pt x="5145" y="19760"/>
                  </a:lnTo>
                  <a:lnTo>
                    <a:pt x="6038" y="19804"/>
                  </a:lnTo>
                  <a:lnTo>
                    <a:pt x="6402" y="19673"/>
                  </a:lnTo>
                  <a:lnTo>
                    <a:pt x="7064" y="19194"/>
                  </a:lnTo>
                  <a:lnTo>
                    <a:pt x="7593" y="18932"/>
                  </a:lnTo>
                  <a:lnTo>
                    <a:pt x="8321" y="19020"/>
                  </a:lnTo>
                  <a:lnTo>
                    <a:pt x="8652" y="19107"/>
                  </a:lnTo>
                  <a:lnTo>
                    <a:pt x="9313" y="19020"/>
                  </a:lnTo>
                  <a:lnTo>
                    <a:pt x="9744" y="19325"/>
                  </a:lnTo>
                  <a:lnTo>
                    <a:pt x="10074" y="19760"/>
                  </a:lnTo>
                  <a:lnTo>
                    <a:pt x="10405" y="19847"/>
                  </a:lnTo>
                  <a:lnTo>
                    <a:pt x="10968" y="19847"/>
                  </a:lnTo>
                  <a:lnTo>
                    <a:pt x="11100" y="19978"/>
                  </a:lnTo>
                  <a:lnTo>
                    <a:pt x="11166" y="19325"/>
                  </a:lnTo>
                  <a:lnTo>
                    <a:pt x="11762" y="19020"/>
                  </a:lnTo>
                  <a:lnTo>
                    <a:pt x="11960" y="18627"/>
                  </a:lnTo>
                  <a:lnTo>
                    <a:pt x="11894" y="18366"/>
                  </a:lnTo>
                  <a:lnTo>
                    <a:pt x="11629" y="18235"/>
                  </a:lnTo>
                  <a:lnTo>
                    <a:pt x="11431" y="17843"/>
                  </a:lnTo>
                  <a:lnTo>
                    <a:pt x="11629" y="17190"/>
                  </a:lnTo>
                  <a:lnTo>
                    <a:pt x="11563" y="16144"/>
                  </a:lnTo>
                  <a:lnTo>
                    <a:pt x="11663" y="15882"/>
                  </a:lnTo>
                  <a:lnTo>
                    <a:pt x="11861" y="15795"/>
                  </a:lnTo>
                  <a:lnTo>
                    <a:pt x="12324" y="15795"/>
                  </a:lnTo>
                  <a:lnTo>
                    <a:pt x="12986" y="15229"/>
                  </a:lnTo>
                  <a:lnTo>
                    <a:pt x="13747" y="15229"/>
                  </a:lnTo>
                  <a:lnTo>
                    <a:pt x="14144" y="15054"/>
                  </a:lnTo>
                  <a:lnTo>
                    <a:pt x="14376" y="14532"/>
                  </a:lnTo>
                  <a:lnTo>
                    <a:pt x="14839" y="14096"/>
                  </a:lnTo>
                  <a:lnTo>
                    <a:pt x="15352" y="13878"/>
                  </a:lnTo>
                  <a:lnTo>
                    <a:pt x="15550" y="13355"/>
                  </a:lnTo>
                  <a:lnTo>
                    <a:pt x="15782" y="13050"/>
                  </a:lnTo>
                  <a:lnTo>
                    <a:pt x="17237" y="11699"/>
                  </a:lnTo>
                  <a:lnTo>
                    <a:pt x="17568" y="11089"/>
                  </a:lnTo>
                  <a:lnTo>
                    <a:pt x="17535" y="10523"/>
                  </a:lnTo>
                  <a:lnTo>
                    <a:pt x="17138" y="10022"/>
                  </a:lnTo>
                  <a:lnTo>
                    <a:pt x="17237" y="9237"/>
                  </a:lnTo>
                  <a:lnTo>
                    <a:pt x="17634" y="8802"/>
                  </a:lnTo>
                  <a:lnTo>
                    <a:pt x="17800" y="8497"/>
                  </a:lnTo>
                  <a:lnTo>
                    <a:pt x="18296" y="8061"/>
                  </a:lnTo>
                  <a:lnTo>
                    <a:pt x="18462" y="7495"/>
                  </a:lnTo>
                  <a:lnTo>
                    <a:pt x="18759" y="6841"/>
                  </a:lnTo>
                  <a:lnTo>
                    <a:pt x="19024" y="6623"/>
                  </a:lnTo>
                  <a:lnTo>
                    <a:pt x="19553" y="6492"/>
                  </a:lnTo>
                  <a:lnTo>
                    <a:pt x="19752" y="6449"/>
                  </a:lnTo>
                  <a:lnTo>
                    <a:pt x="19851" y="6100"/>
                  </a:lnTo>
                  <a:lnTo>
                    <a:pt x="19983" y="5752"/>
                  </a:lnTo>
                  <a:lnTo>
                    <a:pt x="19884" y="4924"/>
                  </a:lnTo>
                  <a:lnTo>
                    <a:pt x="19520" y="4706"/>
                  </a:lnTo>
                  <a:lnTo>
                    <a:pt x="19289" y="4401"/>
                  </a:lnTo>
                  <a:lnTo>
                    <a:pt x="18892" y="4270"/>
                  </a:lnTo>
                  <a:lnTo>
                    <a:pt x="18693" y="4096"/>
                  </a:lnTo>
                  <a:lnTo>
                    <a:pt x="18362" y="3486"/>
                  </a:lnTo>
                  <a:lnTo>
                    <a:pt x="18296" y="3050"/>
                  </a:lnTo>
                  <a:lnTo>
                    <a:pt x="18230" y="2309"/>
                  </a:lnTo>
                  <a:lnTo>
                    <a:pt x="18031" y="1786"/>
                  </a:lnTo>
                  <a:lnTo>
                    <a:pt x="17667" y="1743"/>
                  </a:lnTo>
                  <a:lnTo>
                    <a:pt x="17436" y="1438"/>
                  </a:lnTo>
                  <a:lnTo>
                    <a:pt x="17436" y="1264"/>
                  </a:lnTo>
                  <a:lnTo>
                    <a:pt x="17667" y="1002"/>
                  </a:lnTo>
                  <a:lnTo>
                    <a:pt x="17899" y="218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  <a:ln w="63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7" name="Freeform 28"/>
            <p:cNvSpPr>
              <a:spLocks noChangeAspect="1"/>
            </p:cNvSpPr>
            <p:nvPr/>
          </p:nvSpPr>
          <p:spPr bwMode="auto">
            <a:xfrm>
              <a:off x="4156102" y="5202256"/>
              <a:ext cx="677863" cy="457200"/>
            </a:xfrm>
            <a:custGeom>
              <a:avLst/>
              <a:gdLst/>
              <a:ahLst/>
              <a:cxnLst>
                <a:cxn ang="0">
                  <a:pos x="19867" y="3489"/>
                </a:cxn>
                <a:cxn ang="0">
                  <a:pos x="17215" y="3149"/>
                </a:cxn>
                <a:cxn ang="0">
                  <a:pos x="15093" y="0"/>
                </a:cxn>
                <a:cxn ang="0">
                  <a:pos x="13607" y="1447"/>
                </a:cxn>
                <a:cxn ang="0">
                  <a:pos x="11379" y="1872"/>
                </a:cxn>
                <a:cxn ang="0">
                  <a:pos x="8541" y="6298"/>
                </a:cxn>
                <a:cxn ang="0">
                  <a:pos x="7109" y="9106"/>
                </a:cxn>
                <a:cxn ang="0">
                  <a:pos x="4350" y="8340"/>
                </a:cxn>
                <a:cxn ang="0">
                  <a:pos x="3607" y="6809"/>
                </a:cxn>
                <a:cxn ang="0">
                  <a:pos x="2918" y="6638"/>
                </a:cxn>
                <a:cxn ang="0">
                  <a:pos x="1751" y="8255"/>
                </a:cxn>
                <a:cxn ang="0">
                  <a:pos x="1114" y="9617"/>
                </a:cxn>
                <a:cxn ang="0">
                  <a:pos x="106" y="9447"/>
                </a:cxn>
                <a:cxn ang="0">
                  <a:pos x="265" y="11617"/>
                </a:cxn>
                <a:cxn ang="0">
                  <a:pos x="1008" y="12638"/>
                </a:cxn>
                <a:cxn ang="0">
                  <a:pos x="849" y="13915"/>
                </a:cxn>
                <a:cxn ang="0">
                  <a:pos x="318" y="15106"/>
                </a:cxn>
                <a:cxn ang="0">
                  <a:pos x="1538" y="16213"/>
                </a:cxn>
                <a:cxn ang="0">
                  <a:pos x="3077" y="14340"/>
                </a:cxn>
                <a:cxn ang="0">
                  <a:pos x="4350" y="13404"/>
                </a:cxn>
                <a:cxn ang="0">
                  <a:pos x="7215" y="14255"/>
                </a:cxn>
                <a:cxn ang="0">
                  <a:pos x="8700" y="14936"/>
                </a:cxn>
                <a:cxn ang="0">
                  <a:pos x="9867" y="18000"/>
                </a:cxn>
                <a:cxn ang="0">
                  <a:pos x="11485" y="19362"/>
                </a:cxn>
                <a:cxn ang="0">
                  <a:pos x="14721" y="19957"/>
                </a:cxn>
                <a:cxn ang="0">
                  <a:pos x="16472" y="19362"/>
                </a:cxn>
                <a:cxn ang="0">
                  <a:pos x="17003" y="17915"/>
                </a:cxn>
                <a:cxn ang="0">
                  <a:pos x="15942" y="14596"/>
                </a:cxn>
                <a:cxn ang="0">
                  <a:pos x="15782" y="12638"/>
                </a:cxn>
                <a:cxn ang="0">
                  <a:pos x="16684" y="10596"/>
                </a:cxn>
                <a:cxn ang="0">
                  <a:pos x="18011" y="8936"/>
                </a:cxn>
                <a:cxn ang="0">
                  <a:pos x="18806" y="5191"/>
                </a:cxn>
                <a:cxn ang="0">
                  <a:pos x="19973" y="3745"/>
                </a:cxn>
              </a:cxnLst>
              <a:rect l="0" t="0" r="r" b="b"/>
              <a:pathLst>
                <a:path w="20000" h="20000">
                  <a:moveTo>
                    <a:pt x="19973" y="3745"/>
                  </a:moveTo>
                  <a:lnTo>
                    <a:pt x="19867" y="3489"/>
                  </a:lnTo>
                  <a:lnTo>
                    <a:pt x="18753" y="3149"/>
                  </a:lnTo>
                  <a:lnTo>
                    <a:pt x="17215" y="3149"/>
                  </a:lnTo>
                  <a:lnTo>
                    <a:pt x="16790" y="2894"/>
                  </a:lnTo>
                  <a:lnTo>
                    <a:pt x="15093" y="0"/>
                  </a:lnTo>
                  <a:lnTo>
                    <a:pt x="14032" y="1191"/>
                  </a:lnTo>
                  <a:lnTo>
                    <a:pt x="13607" y="1447"/>
                  </a:lnTo>
                  <a:lnTo>
                    <a:pt x="11698" y="1617"/>
                  </a:lnTo>
                  <a:lnTo>
                    <a:pt x="11379" y="1872"/>
                  </a:lnTo>
                  <a:lnTo>
                    <a:pt x="10159" y="5191"/>
                  </a:lnTo>
                  <a:lnTo>
                    <a:pt x="8541" y="6298"/>
                  </a:lnTo>
                  <a:lnTo>
                    <a:pt x="7851" y="8596"/>
                  </a:lnTo>
                  <a:lnTo>
                    <a:pt x="7109" y="9106"/>
                  </a:lnTo>
                  <a:lnTo>
                    <a:pt x="4881" y="8851"/>
                  </a:lnTo>
                  <a:lnTo>
                    <a:pt x="4350" y="8340"/>
                  </a:lnTo>
                  <a:lnTo>
                    <a:pt x="3660" y="7149"/>
                  </a:lnTo>
                  <a:lnTo>
                    <a:pt x="3607" y="6809"/>
                  </a:lnTo>
                  <a:lnTo>
                    <a:pt x="3289" y="6468"/>
                  </a:lnTo>
                  <a:lnTo>
                    <a:pt x="2918" y="6638"/>
                  </a:lnTo>
                  <a:lnTo>
                    <a:pt x="2281" y="8000"/>
                  </a:lnTo>
                  <a:lnTo>
                    <a:pt x="1751" y="8255"/>
                  </a:lnTo>
                  <a:lnTo>
                    <a:pt x="1326" y="9362"/>
                  </a:lnTo>
                  <a:lnTo>
                    <a:pt x="1114" y="9617"/>
                  </a:lnTo>
                  <a:lnTo>
                    <a:pt x="318" y="9191"/>
                  </a:lnTo>
                  <a:lnTo>
                    <a:pt x="106" y="9447"/>
                  </a:lnTo>
                  <a:lnTo>
                    <a:pt x="0" y="11021"/>
                  </a:lnTo>
                  <a:lnTo>
                    <a:pt x="265" y="11617"/>
                  </a:lnTo>
                  <a:lnTo>
                    <a:pt x="849" y="12298"/>
                  </a:lnTo>
                  <a:lnTo>
                    <a:pt x="1008" y="12638"/>
                  </a:lnTo>
                  <a:lnTo>
                    <a:pt x="1008" y="13319"/>
                  </a:lnTo>
                  <a:lnTo>
                    <a:pt x="849" y="13915"/>
                  </a:lnTo>
                  <a:lnTo>
                    <a:pt x="318" y="14766"/>
                  </a:lnTo>
                  <a:lnTo>
                    <a:pt x="318" y="15106"/>
                  </a:lnTo>
                  <a:lnTo>
                    <a:pt x="690" y="16468"/>
                  </a:lnTo>
                  <a:lnTo>
                    <a:pt x="1538" y="16213"/>
                  </a:lnTo>
                  <a:lnTo>
                    <a:pt x="2228" y="14851"/>
                  </a:lnTo>
                  <a:lnTo>
                    <a:pt x="3077" y="14340"/>
                  </a:lnTo>
                  <a:lnTo>
                    <a:pt x="3501" y="14340"/>
                  </a:lnTo>
                  <a:lnTo>
                    <a:pt x="4350" y="13404"/>
                  </a:lnTo>
                  <a:lnTo>
                    <a:pt x="6313" y="13149"/>
                  </a:lnTo>
                  <a:lnTo>
                    <a:pt x="7215" y="14255"/>
                  </a:lnTo>
                  <a:lnTo>
                    <a:pt x="8011" y="14340"/>
                  </a:lnTo>
                  <a:lnTo>
                    <a:pt x="8700" y="14936"/>
                  </a:lnTo>
                  <a:lnTo>
                    <a:pt x="8912" y="15191"/>
                  </a:lnTo>
                  <a:lnTo>
                    <a:pt x="9867" y="18000"/>
                  </a:lnTo>
                  <a:lnTo>
                    <a:pt x="10637" y="18936"/>
                  </a:lnTo>
                  <a:lnTo>
                    <a:pt x="11485" y="19362"/>
                  </a:lnTo>
                  <a:lnTo>
                    <a:pt x="13820" y="19957"/>
                  </a:lnTo>
                  <a:lnTo>
                    <a:pt x="14721" y="19957"/>
                  </a:lnTo>
                  <a:lnTo>
                    <a:pt x="16101" y="19532"/>
                  </a:lnTo>
                  <a:lnTo>
                    <a:pt x="16472" y="19362"/>
                  </a:lnTo>
                  <a:lnTo>
                    <a:pt x="16790" y="18936"/>
                  </a:lnTo>
                  <a:lnTo>
                    <a:pt x="17003" y="17915"/>
                  </a:lnTo>
                  <a:lnTo>
                    <a:pt x="16844" y="16298"/>
                  </a:lnTo>
                  <a:lnTo>
                    <a:pt x="15942" y="14596"/>
                  </a:lnTo>
                  <a:lnTo>
                    <a:pt x="15889" y="14000"/>
                  </a:lnTo>
                  <a:lnTo>
                    <a:pt x="15782" y="12638"/>
                  </a:lnTo>
                  <a:lnTo>
                    <a:pt x="15942" y="12043"/>
                  </a:lnTo>
                  <a:lnTo>
                    <a:pt x="16684" y="10596"/>
                  </a:lnTo>
                  <a:lnTo>
                    <a:pt x="17745" y="9191"/>
                  </a:lnTo>
                  <a:lnTo>
                    <a:pt x="18011" y="8936"/>
                  </a:lnTo>
                  <a:lnTo>
                    <a:pt x="18753" y="8851"/>
                  </a:lnTo>
                  <a:lnTo>
                    <a:pt x="18806" y="5191"/>
                  </a:lnTo>
                  <a:lnTo>
                    <a:pt x="19602" y="4340"/>
                  </a:lnTo>
                  <a:lnTo>
                    <a:pt x="19973" y="374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8" name="Freeform 29"/>
            <p:cNvSpPr>
              <a:spLocks noChangeAspect="1"/>
            </p:cNvSpPr>
            <p:nvPr/>
          </p:nvSpPr>
          <p:spPr bwMode="auto">
            <a:xfrm>
              <a:off x="4095777" y="4989531"/>
              <a:ext cx="250825" cy="444500"/>
            </a:xfrm>
            <a:custGeom>
              <a:avLst/>
              <a:gdLst/>
              <a:ahLst/>
              <a:cxnLst>
                <a:cxn ang="0">
                  <a:pos x="1434" y="15727"/>
                </a:cxn>
                <a:cxn ang="0">
                  <a:pos x="6165" y="13436"/>
                </a:cxn>
                <a:cxn ang="0">
                  <a:pos x="6308" y="12819"/>
                </a:cxn>
                <a:cxn ang="0">
                  <a:pos x="5591" y="10705"/>
                </a:cxn>
                <a:cxn ang="0">
                  <a:pos x="8029" y="6256"/>
                </a:cxn>
                <a:cxn ang="0">
                  <a:pos x="8459" y="4493"/>
                </a:cxn>
                <a:cxn ang="0">
                  <a:pos x="8029" y="4229"/>
                </a:cxn>
                <a:cxn ang="0">
                  <a:pos x="6308" y="4229"/>
                </a:cxn>
                <a:cxn ang="0">
                  <a:pos x="5735" y="3524"/>
                </a:cxn>
                <a:cxn ang="0">
                  <a:pos x="6738" y="1233"/>
                </a:cxn>
                <a:cxn ang="0">
                  <a:pos x="6738" y="264"/>
                </a:cxn>
                <a:cxn ang="0">
                  <a:pos x="8459" y="0"/>
                </a:cxn>
                <a:cxn ang="0">
                  <a:pos x="10036" y="969"/>
                </a:cxn>
                <a:cxn ang="0">
                  <a:pos x="11326" y="1145"/>
                </a:cxn>
                <a:cxn ang="0">
                  <a:pos x="14194" y="617"/>
                </a:cxn>
                <a:cxn ang="0">
                  <a:pos x="15341" y="1322"/>
                </a:cxn>
                <a:cxn ang="0">
                  <a:pos x="16057" y="2115"/>
                </a:cxn>
                <a:cxn ang="0">
                  <a:pos x="17634" y="4846"/>
                </a:cxn>
                <a:cxn ang="0">
                  <a:pos x="17491" y="6079"/>
                </a:cxn>
                <a:cxn ang="0">
                  <a:pos x="18065" y="6960"/>
                </a:cxn>
                <a:cxn ang="0">
                  <a:pos x="18065" y="8370"/>
                </a:cxn>
                <a:cxn ang="0">
                  <a:pos x="18925" y="8634"/>
                </a:cxn>
                <a:cxn ang="0">
                  <a:pos x="19928" y="10352"/>
                </a:cxn>
                <a:cxn ang="0">
                  <a:pos x="19498" y="10793"/>
                </a:cxn>
                <a:cxn ang="0">
                  <a:pos x="18208" y="11850"/>
                </a:cxn>
                <a:cxn ang="0">
                  <a:pos x="17061" y="13084"/>
                </a:cxn>
                <a:cxn ang="0">
                  <a:pos x="14194" y="14758"/>
                </a:cxn>
                <a:cxn ang="0">
                  <a:pos x="13763" y="16256"/>
                </a:cxn>
                <a:cxn ang="0">
                  <a:pos x="12760" y="16432"/>
                </a:cxn>
                <a:cxn ang="0">
                  <a:pos x="11039" y="17841"/>
                </a:cxn>
                <a:cxn ang="0">
                  <a:pos x="9606" y="18106"/>
                </a:cxn>
                <a:cxn ang="0">
                  <a:pos x="8459" y="19251"/>
                </a:cxn>
                <a:cxn ang="0">
                  <a:pos x="7885" y="19515"/>
                </a:cxn>
                <a:cxn ang="0">
                  <a:pos x="5735" y="19075"/>
                </a:cxn>
                <a:cxn ang="0">
                  <a:pos x="5161" y="19339"/>
                </a:cxn>
                <a:cxn ang="0">
                  <a:pos x="4158" y="19339"/>
                </a:cxn>
                <a:cxn ang="0">
                  <a:pos x="1864" y="19956"/>
                </a:cxn>
                <a:cxn ang="0">
                  <a:pos x="1004" y="19956"/>
                </a:cxn>
                <a:cxn ang="0">
                  <a:pos x="287" y="19339"/>
                </a:cxn>
                <a:cxn ang="0">
                  <a:pos x="0" y="17577"/>
                </a:cxn>
                <a:cxn ang="0">
                  <a:pos x="1004" y="15991"/>
                </a:cxn>
                <a:cxn ang="0">
                  <a:pos x="1434" y="15727"/>
                </a:cxn>
              </a:cxnLst>
              <a:rect l="0" t="0" r="r" b="b"/>
              <a:pathLst>
                <a:path w="20000" h="20000">
                  <a:moveTo>
                    <a:pt x="1434" y="15727"/>
                  </a:moveTo>
                  <a:lnTo>
                    <a:pt x="6165" y="13436"/>
                  </a:lnTo>
                  <a:lnTo>
                    <a:pt x="6308" y="12819"/>
                  </a:lnTo>
                  <a:lnTo>
                    <a:pt x="5591" y="10705"/>
                  </a:lnTo>
                  <a:lnTo>
                    <a:pt x="8029" y="6256"/>
                  </a:lnTo>
                  <a:lnTo>
                    <a:pt x="8459" y="4493"/>
                  </a:lnTo>
                  <a:lnTo>
                    <a:pt x="8029" y="4229"/>
                  </a:lnTo>
                  <a:lnTo>
                    <a:pt x="6308" y="4229"/>
                  </a:lnTo>
                  <a:lnTo>
                    <a:pt x="5735" y="3524"/>
                  </a:lnTo>
                  <a:lnTo>
                    <a:pt x="6738" y="1233"/>
                  </a:lnTo>
                  <a:lnTo>
                    <a:pt x="6738" y="264"/>
                  </a:lnTo>
                  <a:lnTo>
                    <a:pt x="8459" y="0"/>
                  </a:lnTo>
                  <a:lnTo>
                    <a:pt x="10036" y="969"/>
                  </a:lnTo>
                  <a:lnTo>
                    <a:pt x="11326" y="1145"/>
                  </a:lnTo>
                  <a:lnTo>
                    <a:pt x="14194" y="617"/>
                  </a:lnTo>
                  <a:lnTo>
                    <a:pt x="15341" y="1322"/>
                  </a:lnTo>
                  <a:lnTo>
                    <a:pt x="16057" y="2115"/>
                  </a:lnTo>
                  <a:lnTo>
                    <a:pt x="17634" y="4846"/>
                  </a:lnTo>
                  <a:lnTo>
                    <a:pt x="17491" y="6079"/>
                  </a:lnTo>
                  <a:lnTo>
                    <a:pt x="18065" y="6960"/>
                  </a:lnTo>
                  <a:lnTo>
                    <a:pt x="18065" y="8370"/>
                  </a:lnTo>
                  <a:lnTo>
                    <a:pt x="18925" y="8634"/>
                  </a:lnTo>
                  <a:lnTo>
                    <a:pt x="19928" y="10352"/>
                  </a:lnTo>
                  <a:lnTo>
                    <a:pt x="19498" y="10793"/>
                  </a:lnTo>
                  <a:lnTo>
                    <a:pt x="18208" y="11850"/>
                  </a:lnTo>
                  <a:lnTo>
                    <a:pt x="17061" y="13084"/>
                  </a:lnTo>
                  <a:lnTo>
                    <a:pt x="14194" y="14758"/>
                  </a:lnTo>
                  <a:lnTo>
                    <a:pt x="13763" y="16256"/>
                  </a:lnTo>
                  <a:lnTo>
                    <a:pt x="12760" y="16432"/>
                  </a:lnTo>
                  <a:lnTo>
                    <a:pt x="11039" y="17841"/>
                  </a:lnTo>
                  <a:lnTo>
                    <a:pt x="9606" y="18106"/>
                  </a:lnTo>
                  <a:lnTo>
                    <a:pt x="8459" y="19251"/>
                  </a:lnTo>
                  <a:lnTo>
                    <a:pt x="7885" y="19515"/>
                  </a:lnTo>
                  <a:lnTo>
                    <a:pt x="5735" y="19075"/>
                  </a:lnTo>
                  <a:lnTo>
                    <a:pt x="5161" y="19339"/>
                  </a:lnTo>
                  <a:lnTo>
                    <a:pt x="4158" y="19339"/>
                  </a:lnTo>
                  <a:lnTo>
                    <a:pt x="1864" y="19956"/>
                  </a:lnTo>
                  <a:lnTo>
                    <a:pt x="1004" y="19956"/>
                  </a:lnTo>
                  <a:lnTo>
                    <a:pt x="287" y="19339"/>
                  </a:lnTo>
                  <a:lnTo>
                    <a:pt x="0" y="17577"/>
                  </a:lnTo>
                  <a:lnTo>
                    <a:pt x="1004" y="15991"/>
                  </a:lnTo>
                  <a:lnTo>
                    <a:pt x="1434" y="15727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9" name="Freeform 30"/>
            <p:cNvSpPr>
              <a:spLocks noChangeAspect="1"/>
            </p:cNvSpPr>
            <p:nvPr/>
          </p:nvSpPr>
          <p:spPr bwMode="auto">
            <a:xfrm>
              <a:off x="4052915" y="3462356"/>
              <a:ext cx="952500" cy="1949450"/>
            </a:xfrm>
            <a:custGeom>
              <a:avLst/>
              <a:gdLst/>
              <a:ahLst/>
              <a:cxnLst>
                <a:cxn ang="0">
                  <a:pos x="4109" y="1720"/>
                </a:cxn>
                <a:cxn ang="0">
                  <a:pos x="5297" y="580"/>
                </a:cxn>
                <a:cxn ang="0">
                  <a:pos x="5749" y="1480"/>
                </a:cxn>
                <a:cxn ang="0">
                  <a:pos x="7370" y="1940"/>
                </a:cxn>
                <a:cxn ang="0">
                  <a:pos x="7370" y="2820"/>
                </a:cxn>
                <a:cxn ang="0">
                  <a:pos x="6843" y="4230"/>
                </a:cxn>
                <a:cxn ang="0">
                  <a:pos x="7672" y="5150"/>
                </a:cxn>
                <a:cxn ang="0">
                  <a:pos x="9105" y="6110"/>
                </a:cxn>
                <a:cxn ang="0">
                  <a:pos x="8652" y="7050"/>
                </a:cxn>
                <a:cxn ang="0">
                  <a:pos x="7031" y="8610"/>
                </a:cxn>
                <a:cxn ang="0">
                  <a:pos x="8238" y="9410"/>
                </a:cxn>
                <a:cxn ang="0">
                  <a:pos x="9783" y="9290"/>
                </a:cxn>
                <a:cxn ang="0">
                  <a:pos x="11894" y="9710"/>
                </a:cxn>
                <a:cxn ang="0">
                  <a:pos x="11781" y="10960"/>
                </a:cxn>
                <a:cxn ang="0">
                  <a:pos x="13855" y="11320"/>
                </a:cxn>
                <a:cxn ang="0">
                  <a:pos x="16287" y="10840"/>
                </a:cxn>
                <a:cxn ang="0">
                  <a:pos x="18134" y="11100"/>
                </a:cxn>
                <a:cxn ang="0">
                  <a:pos x="19868" y="11360"/>
                </a:cxn>
                <a:cxn ang="0">
                  <a:pos x="19303" y="12400"/>
                </a:cxn>
                <a:cxn ang="0">
                  <a:pos x="18021" y="13340"/>
                </a:cxn>
                <a:cxn ang="0">
                  <a:pos x="17154" y="12980"/>
                </a:cxn>
                <a:cxn ang="0">
                  <a:pos x="14383" y="13180"/>
                </a:cxn>
                <a:cxn ang="0">
                  <a:pos x="14232" y="14540"/>
                </a:cxn>
                <a:cxn ang="0">
                  <a:pos x="13176" y="15360"/>
                </a:cxn>
                <a:cxn ang="0">
                  <a:pos x="12762" y="16970"/>
                </a:cxn>
                <a:cxn ang="0">
                  <a:pos x="11668" y="17170"/>
                </a:cxn>
                <a:cxn ang="0">
                  <a:pos x="11857" y="18190"/>
                </a:cxn>
                <a:cxn ang="0">
                  <a:pos x="8238" y="19330"/>
                </a:cxn>
                <a:cxn ang="0">
                  <a:pos x="5259" y="19810"/>
                </a:cxn>
                <a:cxn ang="0">
                  <a:pos x="4637" y="19030"/>
                </a:cxn>
                <a:cxn ang="0">
                  <a:pos x="6126" y="18030"/>
                </a:cxn>
                <a:cxn ang="0">
                  <a:pos x="5485" y="17050"/>
                </a:cxn>
                <a:cxn ang="0">
                  <a:pos x="4637" y="15820"/>
                </a:cxn>
                <a:cxn ang="0">
                  <a:pos x="2677" y="15740"/>
                </a:cxn>
                <a:cxn ang="0">
                  <a:pos x="3921" y="14740"/>
                </a:cxn>
                <a:cxn ang="0">
                  <a:pos x="3657" y="13820"/>
                </a:cxn>
                <a:cxn ang="0">
                  <a:pos x="4486" y="12920"/>
                </a:cxn>
                <a:cxn ang="0">
                  <a:pos x="3280" y="12180"/>
                </a:cxn>
                <a:cxn ang="0">
                  <a:pos x="4373" y="11220"/>
                </a:cxn>
                <a:cxn ang="0">
                  <a:pos x="3280" y="10760"/>
                </a:cxn>
                <a:cxn ang="0">
                  <a:pos x="792" y="9890"/>
                </a:cxn>
                <a:cxn ang="0">
                  <a:pos x="528" y="8970"/>
                </a:cxn>
                <a:cxn ang="0">
                  <a:pos x="2149" y="8090"/>
                </a:cxn>
                <a:cxn ang="0">
                  <a:pos x="1131" y="7450"/>
                </a:cxn>
                <a:cxn ang="0">
                  <a:pos x="2564" y="6390"/>
                </a:cxn>
                <a:cxn ang="0">
                  <a:pos x="2865" y="5390"/>
                </a:cxn>
                <a:cxn ang="0">
                  <a:pos x="3657" y="4490"/>
                </a:cxn>
                <a:cxn ang="0">
                  <a:pos x="2677" y="3930"/>
                </a:cxn>
                <a:cxn ang="0">
                  <a:pos x="1923" y="2480"/>
                </a:cxn>
                <a:cxn ang="0">
                  <a:pos x="2111" y="1620"/>
                </a:cxn>
                <a:cxn ang="0">
                  <a:pos x="1508" y="340"/>
                </a:cxn>
              </a:cxnLst>
              <a:rect l="0" t="0" r="r" b="b"/>
              <a:pathLst>
                <a:path w="20000" h="20000">
                  <a:moveTo>
                    <a:pt x="2413" y="0"/>
                  </a:moveTo>
                  <a:lnTo>
                    <a:pt x="3242" y="680"/>
                  </a:lnTo>
                  <a:lnTo>
                    <a:pt x="3355" y="1320"/>
                  </a:lnTo>
                  <a:lnTo>
                    <a:pt x="4109" y="1720"/>
                  </a:lnTo>
                  <a:lnTo>
                    <a:pt x="4260" y="1580"/>
                  </a:lnTo>
                  <a:lnTo>
                    <a:pt x="4298" y="980"/>
                  </a:lnTo>
                  <a:lnTo>
                    <a:pt x="4901" y="840"/>
                  </a:lnTo>
                  <a:lnTo>
                    <a:pt x="5297" y="580"/>
                  </a:lnTo>
                  <a:lnTo>
                    <a:pt x="5485" y="540"/>
                  </a:lnTo>
                  <a:lnTo>
                    <a:pt x="5674" y="660"/>
                  </a:lnTo>
                  <a:lnTo>
                    <a:pt x="5749" y="740"/>
                  </a:lnTo>
                  <a:lnTo>
                    <a:pt x="5749" y="1480"/>
                  </a:lnTo>
                  <a:lnTo>
                    <a:pt x="5787" y="1660"/>
                  </a:lnTo>
                  <a:lnTo>
                    <a:pt x="6051" y="1800"/>
                  </a:lnTo>
                  <a:lnTo>
                    <a:pt x="6390" y="1880"/>
                  </a:lnTo>
                  <a:lnTo>
                    <a:pt x="7370" y="1940"/>
                  </a:lnTo>
                  <a:lnTo>
                    <a:pt x="9482" y="1820"/>
                  </a:lnTo>
                  <a:lnTo>
                    <a:pt x="8011" y="2740"/>
                  </a:lnTo>
                  <a:lnTo>
                    <a:pt x="7785" y="2820"/>
                  </a:lnTo>
                  <a:lnTo>
                    <a:pt x="7370" y="2820"/>
                  </a:lnTo>
                  <a:lnTo>
                    <a:pt x="7144" y="2900"/>
                  </a:lnTo>
                  <a:lnTo>
                    <a:pt x="6541" y="3610"/>
                  </a:lnTo>
                  <a:lnTo>
                    <a:pt x="6541" y="4010"/>
                  </a:lnTo>
                  <a:lnTo>
                    <a:pt x="6843" y="4230"/>
                  </a:lnTo>
                  <a:lnTo>
                    <a:pt x="6654" y="4650"/>
                  </a:lnTo>
                  <a:lnTo>
                    <a:pt x="6654" y="4750"/>
                  </a:lnTo>
                  <a:lnTo>
                    <a:pt x="7031" y="4770"/>
                  </a:lnTo>
                  <a:lnTo>
                    <a:pt x="7672" y="5150"/>
                  </a:lnTo>
                  <a:lnTo>
                    <a:pt x="8501" y="5370"/>
                  </a:lnTo>
                  <a:lnTo>
                    <a:pt x="8728" y="5490"/>
                  </a:lnTo>
                  <a:lnTo>
                    <a:pt x="9029" y="5910"/>
                  </a:lnTo>
                  <a:lnTo>
                    <a:pt x="9105" y="6110"/>
                  </a:lnTo>
                  <a:lnTo>
                    <a:pt x="9029" y="6250"/>
                  </a:lnTo>
                  <a:lnTo>
                    <a:pt x="8728" y="6430"/>
                  </a:lnTo>
                  <a:lnTo>
                    <a:pt x="8765" y="6770"/>
                  </a:lnTo>
                  <a:lnTo>
                    <a:pt x="8652" y="7050"/>
                  </a:lnTo>
                  <a:lnTo>
                    <a:pt x="7144" y="7530"/>
                  </a:lnTo>
                  <a:lnTo>
                    <a:pt x="7031" y="7650"/>
                  </a:lnTo>
                  <a:lnTo>
                    <a:pt x="7144" y="8190"/>
                  </a:lnTo>
                  <a:lnTo>
                    <a:pt x="7031" y="8610"/>
                  </a:lnTo>
                  <a:lnTo>
                    <a:pt x="7257" y="8790"/>
                  </a:lnTo>
                  <a:lnTo>
                    <a:pt x="7672" y="8970"/>
                  </a:lnTo>
                  <a:lnTo>
                    <a:pt x="8011" y="9350"/>
                  </a:lnTo>
                  <a:lnTo>
                    <a:pt x="8238" y="9410"/>
                  </a:lnTo>
                  <a:lnTo>
                    <a:pt x="9029" y="9090"/>
                  </a:lnTo>
                  <a:lnTo>
                    <a:pt x="9369" y="9030"/>
                  </a:lnTo>
                  <a:lnTo>
                    <a:pt x="9557" y="9130"/>
                  </a:lnTo>
                  <a:lnTo>
                    <a:pt x="9783" y="9290"/>
                  </a:lnTo>
                  <a:lnTo>
                    <a:pt x="10047" y="9430"/>
                  </a:lnTo>
                  <a:lnTo>
                    <a:pt x="10877" y="9270"/>
                  </a:lnTo>
                  <a:lnTo>
                    <a:pt x="11140" y="9290"/>
                  </a:lnTo>
                  <a:lnTo>
                    <a:pt x="11894" y="9710"/>
                  </a:lnTo>
                  <a:lnTo>
                    <a:pt x="11781" y="9950"/>
                  </a:lnTo>
                  <a:lnTo>
                    <a:pt x="11517" y="10240"/>
                  </a:lnTo>
                  <a:lnTo>
                    <a:pt x="11631" y="10760"/>
                  </a:lnTo>
                  <a:lnTo>
                    <a:pt x="11781" y="10960"/>
                  </a:lnTo>
                  <a:lnTo>
                    <a:pt x="12045" y="11100"/>
                  </a:lnTo>
                  <a:lnTo>
                    <a:pt x="12385" y="11180"/>
                  </a:lnTo>
                  <a:lnTo>
                    <a:pt x="13553" y="11360"/>
                  </a:lnTo>
                  <a:lnTo>
                    <a:pt x="13855" y="11320"/>
                  </a:lnTo>
                  <a:lnTo>
                    <a:pt x="14232" y="11080"/>
                  </a:lnTo>
                  <a:lnTo>
                    <a:pt x="14986" y="11040"/>
                  </a:lnTo>
                  <a:lnTo>
                    <a:pt x="15608" y="11080"/>
                  </a:lnTo>
                  <a:lnTo>
                    <a:pt x="16287" y="10840"/>
                  </a:lnTo>
                  <a:lnTo>
                    <a:pt x="16852" y="10820"/>
                  </a:lnTo>
                  <a:lnTo>
                    <a:pt x="17154" y="10840"/>
                  </a:lnTo>
                  <a:lnTo>
                    <a:pt x="17757" y="11040"/>
                  </a:lnTo>
                  <a:lnTo>
                    <a:pt x="18134" y="11100"/>
                  </a:lnTo>
                  <a:lnTo>
                    <a:pt x="18511" y="11160"/>
                  </a:lnTo>
                  <a:lnTo>
                    <a:pt x="19416" y="11160"/>
                  </a:lnTo>
                  <a:lnTo>
                    <a:pt x="19755" y="11240"/>
                  </a:lnTo>
                  <a:lnTo>
                    <a:pt x="19868" y="11360"/>
                  </a:lnTo>
                  <a:lnTo>
                    <a:pt x="19981" y="11620"/>
                  </a:lnTo>
                  <a:lnTo>
                    <a:pt x="19680" y="11780"/>
                  </a:lnTo>
                  <a:lnTo>
                    <a:pt x="19491" y="12320"/>
                  </a:lnTo>
                  <a:lnTo>
                    <a:pt x="19303" y="12400"/>
                  </a:lnTo>
                  <a:lnTo>
                    <a:pt x="18737" y="12520"/>
                  </a:lnTo>
                  <a:lnTo>
                    <a:pt x="18511" y="12640"/>
                  </a:lnTo>
                  <a:lnTo>
                    <a:pt x="18360" y="12660"/>
                  </a:lnTo>
                  <a:lnTo>
                    <a:pt x="18021" y="13340"/>
                  </a:lnTo>
                  <a:lnTo>
                    <a:pt x="17870" y="13520"/>
                  </a:lnTo>
                  <a:lnTo>
                    <a:pt x="17606" y="13580"/>
                  </a:lnTo>
                  <a:lnTo>
                    <a:pt x="17493" y="13520"/>
                  </a:lnTo>
                  <a:lnTo>
                    <a:pt x="17154" y="12980"/>
                  </a:lnTo>
                  <a:lnTo>
                    <a:pt x="16739" y="12980"/>
                  </a:lnTo>
                  <a:lnTo>
                    <a:pt x="15646" y="13200"/>
                  </a:lnTo>
                  <a:lnTo>
                    <a:pt x="14533" y="13120"/>
                  </a:lnTo>
                  <a:lnTo>
                    <a:pt x="14383" y="13180"/>
                  </a:lnTo>
                  <a:lnTo>
                    <a:pt x="13779" y="13880"/>
                  </a:lnTo>
                  <a:lnTo>
                    <a:pt x="13553" y="14340"/>
                  </a:lnTo>
                  <a:lnTo>
                    <a:pt x="14043" y="14460"/>
                  </a:lnTo>
                  <a:lnTo>
                    <a:pt x="14232" y="14540"/>
                  </a:lnTo>
                  <a:lnTo>
                    <a:pt x="14307" y="14800"/>
                  </a:lnTo>
                  <a:lnTo>
                    <a:pt x="13855" y="14960"/>
                  </a:lnTo>
                  <a:lnTo>
                    <a:pt x="13478" y="15260"/>
                  </a:lnTo>
                  <a:lnTo>
                    <a:pt x="13176" y="15360"/>
                  </a:lnTo>
                  <a:lnTo>
                    <a:pt x="13025" y="16040"/>
                  </a:lnTo>
                  <a:lnTo>
                    <a:pt x="12799" y="16360"/>
                  </a:lnTo>
                  <a:lnTo>
                    <a:pt x="12875" y="16830"/>
                  </a:lnTo>
                  <a:lnTo>
                    <a:pt x="12762" y="16970"/>
                  </a:lnTo>
                  <a:lnTo>
                    <a:pt x="12611" y="17010"/>
                  </a:lnTo>
                  <a:lnTo>
                    <a:pt x="11932" y="17010"/>
                  </a:lnTo>
                  <a:lnTo>
                    <a:pt x="11781" y="17050"/>
                  </a:lnTo>
                  <a:lnTo>
                    <a:pt x="11668" y="17170"/>
                  </a:lnTo>
                  <a:lnTo>
                    <a:pt x="11781" y="17350"/>
                  </a:lnTo>
                  <a:lnTo>
                    <a:pt x="12912" y="17850"/>
                  </a:lnTo>
                  <a:lnTo>
                    <a:pt x="12158" y="18130"/>
                  </a:lnTo>
                  <a:lnTo>
                    <a:pt x="11857" y="18190"/>
                  </a:lnTo>
                  <a:lnTo>
                    <a:pt x="10500" y="18230"/>
                  </a:lnTo>
                  <a:lnTo>
                    <a:pt x="10273" y="18290"/>
                  </a:lnTo>
                  <a:lnTo>
                    <a:pt x="9406" y="19070"/>
                  </a:lnTo>
                  <a:lnTo>
                    <a:pt x="8238" y="19330"/>
                  </a:lnTo>
                  <a:lnTo>
                    <a:pt x="7747" y="19870"/>
                  </a:lnTo>
                  <a:lnTo>
                    <a:pt x="7220" y="19990"/>
                  </a:lnTo>
                  <a:lnTo>
                    <a:pt x="5636" y="19930"/>
                  </a:lnTo>
                  <a:lnTo>
                    <a:pt x="5259" y="19810"/>
                  </a:lnTo>
                  <a:lnTo>
                    <a:pt x="4788" y="19530"/>
                  </a:lnTo>
                  <a:lnTo>
                    <a:pt x="4750" y="19450"/>
                  </a:lnTo>
                  <a:lnTo>
                    <a:pt x="4524" y="19370"/>
                  </a:lnTo>
                  <a:lnTo>
                    <a:pt x="4637" y="19030"/>
                  </a:lnTo>
                  <a:lnTo>
                    <a:pt x="5372" y="18650"/>
                  </a:lnTo>
                  <a:lnTo>
                    <a:pt x="5674" y="18370"/>
                  </a:lnTo>
                  <a:lnTo>
                    <a:pt x="6013" y="18130"/>
                  </a:lnTo>
                  <a:lnTo>
                    <a:pt x="6126" y="18030"/>
                  </a:lnTo>
                  <a:lnTo>
                    <a:pt x="5862" y="17630"/>
                  </a:lnTo>
                  <a:lnTo>
                    <a:pt x="5636" y="17570"/>
                  </a:lnTo>
                  <a:lnTo>
                    <a:pt x="5636" y="17250"/>
                  </a:lnTo>
                  <a:lnTo>
                    <a:pt x="5485" y="17050"/>
                  </a:lnTo>
                  <a:lnTo>
                    <a:pt x="5523" y="16770"/>
                  </a:lnTo>
                  <a:lnTo>
                    <a:pt x="5108" y="16160"/>
                  </a:lnTo>
                  <a:lnTo>
                    <a:pt x="4939" y="15980"/>
                  </a:lnTo>
                  <a:lnTo>
                    <a:pt x="4637" y="15820"/>
                  </a:lnTo>
                  <a:lnTo>
                    <a:pt x="3883" y="15940"/>
                  </a:lnTo>
                  <a:lnTo>
                    <a:pt x="3544" y="15900"/>
                  </a:lnTo>
                  <a:lnTo>
                    <a:pt x="3129" y="15680"/>
                  </a:lnTo>
                  <a:lnTo>
                    <a:pt x="2677" y="15740"/>
                  </a:lnTo>
                  <a:lnTo>
                    <a:pt x="2790" y="15440"/>
                  </a:lnTo>
                  <a:lnTo>
                    <a:pt x="3129" y="15220"/>
                  </a:lnTo>
                  <a:lnTo>
                    <a:pt x="3770" y="14940"/>
                  </a:lnTo>
                  <a:lnTo>
                    <a:pt x="3921" y="14740"/>
                  </a:lnTo>
                  <a:lnTo>
                    <a:pt x="3544" y="14400"/>
                  </a:lnTo>
                  <a:lnTo>
                    <a:pt x="3431" y="14180"/>
                  </a:lnTo>
                  <a:lnTo>
                    <a:pt x="3619" y="13940"/>
                  </a:lnTo>
                  <a:lnTo>
                    <a:pt x="3657" y="13820"/>
                  </a:lnTo>
                  <a:lnTo>
                    <a:pt x="3506" y="13580"/>
                  </a:lnTo>
                  <a:lnTo>
                    <a:pt x="3431" y="13280"/>
                  </a:lnTo>
                  <a:lnTo>
                    <a:pt x="4034" y="13120"/>
                  </a:lnTo>
                  <a:lnTo>
                    <a:pt x="4486" y="12920"/>
                  </a:lnTo>
                  <a:lnTo>
                    <a:pt x="4524" y="12780"/>
                  </a:lnTo>
                  <a:lnTo>
                    <a:pt x="4411" y="12580"/>
                  </a:lnTo>
                  <a:lnTo>
                    <a:pt x="3808" y="12440"/>
                  </a:lnTo>
                  <a:lnTo>
                    <a:pt x="3280" y="12180"/>
                  </a:lnTo>
                  <a:lnTo>
                    <a:pt x="3167" y="12060"/>
                  </a:lnTo>
                  <a:lnTo>
                    <a:pt x="3242" y="11720"/>
                  </a:lnTo>
                  <a:lnTo>
                    <a:pt x="3544" y="11500"/>
                  </a:lnTo>
                  <a:lnTo>
                    <a:pt x="4373" y="11220"/>
                  </a:lnTo>
                  <a:lnTo>
                    <a:pt x="4411" y="10960"/>
                  </a:lnTo>
                  <a:lnTo>
                    <a:pt x="4298" y="10900"/>
                  </a:lnTo>
                  <a:lnTo>
                    <a:pt x="3619" y="10840"/>
                  </a:lnTo>
                  <a:lnTo>
                    <a:pt x="3280" y="10760"/>
                  </a:lnTo>
                  <a:lnTo>
                    <a:pt x="2564" y="10140"/>
                  </a:lnTo>
                  <a:lnTo>
                    <a:pt x="2262" y="9970"/>
                  </a:lnTo>
                  <a:lnTo>
                    <a:pt x="1621" y="9890"/>
                  </a:lnTo>
                  <a:lnTo>
                    <a:pt x="792" y="9890"/>
                  </a:lnTo>
                  <a:lnTo>
                    <a:pt x="377" y="9770"/>
                  </a:lnTo>
                  <a:lnTo>
                    <a:pt x="302" y="9550"/>
                  </a:lnTo>
                  <a:lnTo>
                    <a:pt x="528" y="9270"/>
                  </a:lnTo>
                  <a:lnTo>
                    <a:pt x="528" y="8970"/>
                  </a:lnTo>
                  <a:lnTo>
                    <a:pt x="0" y="8690"/>
                  </a:lnTo>
                  <a:lnTo>
                    <a:pt x="1508" y="8430"/>
                  </a:lnTo>
                  <a:lnTo>
                    <a:pt x="1998" y="8270"/>
                  </a:lnTo>
                  <a:lnTo>
                    <a:pt x="2149" y="8090"/>
                  </a:lnTo>
                  <a:lnTo>
                    <a:pt x="2149" y="7950"/>
                  </a:lnTo>
                  <a:lnTo>
                    <a:pt x="2111" y="7870"/>
                  </a:lnTo>
                  <a:lnTo>
                    <a:pt x="1395" y="7650"/>
                  </a:lnTo>
                  <a:lnTo>
                    <a:pt x="1131" y="7450"/>
                  </a:lnTo>
                  <a:lnTo>
                    <a:pt x="1169" y="7330"/>
                  </a:lnTo>
                  <a:lnTo>
                    <a:pt x="1357" y="7130"/>
                  </a:lnTo>
                  <a:lnTo>
                    <a:pt x="2036" y="6570"/>
                  </a:lnTo>
                  <a:lnTo>
                    <a:pt x="2564" y="6390"/>
                  </a:lnTo>
                  <a:lnTo>
                    <a:pt x="2677" y="6270"/>
                  </a:lnTo>
                  <a:lnTo>
                    <a:pt x="2752" y="5910"/>
                  </a:lnTo>
                  <a:lnTo>
                    <a:pt x="2639" y="5570"/>
                  </a:lnTo>
                  <a:lnTo>
                    <a:pt x="2865" y="5390"/>
                  </a:lnTo>
                  <a:lnTo>
                    <a:pt x="3431" y="5170"/>
                  </a:lnTo>
                  <a:lnTo>
                    <a:pt x="3544" y="4890"/>
                  </a:lnTo>
                  <a:lnTo>
                    <a:pt x="3393" y="4690"/>
                  </a:lnTo>
                  <a:lnTo>
                    <a:pt x="3657" y="4490"/>
                  </a:lnTo>
                  <a:lnTo>
                    <a:pt x="3657" y="4430"/>
                  </a:lnTo>
                  <a:lnTo>
                    <a:pt x="3506" y="4310"/>
                  </a:lnTo>
                  <a:lnTo>
                    <a:pt x="3016" y="4110"/>
                  </a:lnTo>
                  <a:lnTo>
                    <a:pt x="2677" y="3930"/>
                  </a:lnTo>
                  <a:lnTo>
                    <a:pt x="2488" y="3080"/>
                  </a:lnTo>
                  <a:lnTo>
                    <a:pt x="1923" y="2820"/>
                  </a:lnTo>
                  <a:lnTo>
                    <a:pt x="1810" y="2700"/>
                  </a:lnTo>
                  <a:lnTo>
                    <a:pt x="1923" y="2480"/>
                  </a:lnTo>
                  <a:lnTo>
                    <a:pt x="1734" y="2020"/>
                  </a:lnTo>
                  <a:lnTo>
                    <a:pt x="1772" y="1940"/>
                  </a:lnTo>
                  <a:lnTo>
                    <a:pt x="2036" y="1740"/>
                  </a:lnTo>
                  <a:lnTo>
                    <a:pt x="2111" y="1620"/>
                  </a:lnTo>
                  <a:lnTo>
                    <a:pt x="2036" y="1520"/>
                  </a:lnTo>
                  <a:lnTo>
                    <a:pt x="1433" y="940"/>
                  </a:lnTo>
                  <a:lnTo>
                    <a:pt x="1282" y="580"/>
                  </a:lnTo>
                  <a:lnTo>
                    <a:pt x="1508" y="340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35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0" name="Freeform 31"/>
            <p:cNvSpPr>
              <a:spLocks noChangeAspect="1"/>
            </p:cNvSpPr>
            <p:nvPr/>
          </p:nvSpPr>
          <p:spPr bwMode="auto">
            <a:xfrm>
              <a:off x="4713315" y="2200293"/>
              <a:ext cx="144462" cy="146050"/>
            </a:xfrm>
            <a:custGeom>
              <a:avLst/>
              <a:gdLst/>
              <a:ahLst/>
              <a:cxnLst>
                <a:cxn ang="0">
                  <a:pos x="16604" y="19866"/>
                </a:cxn>
                <a:cxn ang="0">
                  <a:pos x="13333" y="19597"/>
                </a:cxn>
                <a:cxn ang="0">
                  <a:pos x="9811" y="17718"/>
                </a:cxn>
                <a:cxn ang="0">
                  <a:pos x="5031" y="17181"/>
                </a:cxn>
                <a:cxn ang="0">
                  <a:pos x="2767" y="14497"/>
                </a:cxn>
                <a:cxn ang="0">
                  <a:pos x="2516" y="10470"/>
                </a:cxn>
                <a:cxn ang="0">
                  <a:pos x="252" y="9664"/>
                </a:cxn>
                <a:cxn ang="0">
                  <a:pos x="0" y="7785"/>
                </a:cxn>
                <a:cxn ang="0">
                  <a:pos x="755" y="6980"/>
                </a:cxn>
                <a:cxn ang="0">
                  <a:pos x="2264" y="5369"/>
                </a:cxn>
                <a:cxn ang="0">
                  <a:pos x="3270" y="3221"/>
                </a:cxn>
                <a:cxn ang="0">
                  <a:pos x="4780" y="1879"/>
                </a:cxn>
                <a:cxn ang="0">
                  <a:pos x="6038" y="537"/>
                </a:cxn>
                <a:cxn ang="0">
                  <a:pos x="7547" y="0"/>
                </a:cxn>
                <a:cxn ang="0">
                  <a:pos x="8302" y="1611"/>
                </a:cxn>
                <a:cxn ang="0">
                  <a:pos x="10063" y="1342"/>
                </a:cxn>
                <a:cxn ang="0">
                  <a:pos x="12327" y="1879"/>
                </a:cxn>
                <a:cxn ang="0">
                  <a:pos x="14088" y="4027"/>
                </a:cxn>
                <a:cxn ang="0">
                  <a:pos x="12830" y="4564"/>
                </a:cxn>
                <a:cxn ang="0">
                  <a:pos x="13585" y="5906"/>
                </a:cxn>
                <a:cxn ang="0">
                  <a:pos x="16604" y="3490"/>
                </a:cxn>
                <a:cxn ang="0">
                  <a:pos x="18616" y="4295"/>
                </a:cxn>
                <a:cxn ang="0">
                  <a:pos x="19874" y="17181"/>
                </a:cxn>
                <a:cxn ang="0">
                  <a:pos x="18616" y="19060"/>
                </a:cxn>
                <a:cxn ang="0">
                  <a:pos x="16604" y="19866"/>
                </a:cxn>
              </a:cxnLst>
              <a:rect l="0" t="0" r="r" b="b"/>
              <a:pathLst>
                <a:path w="20000" h="20000">
                  <a:moveTo>
                    <a:pt x="16604" y="19866"/>
                  </a:moveTo>
                  <a:lnTo>
                    <a:pt x="13333" y="19597"/>
                  </a:lnTo>
                  <a:lnTo>
                    <a:pt x="9811" y="17718"/>
                  </a:lnTo>
                  <a:lnTo>
                    <a:pt x="5031" y="17181"/>
                  </a:lnTo>
                  <a:lnTo>
                    <a:pt x="2767" y="14497"/>
                  </a:lnTo>
                  <a:lnTo>
                    <a:pt x="2516" y="10470"/>
                  </a:lnTo>
                  <a:lnTo>
                    <a:pt x="252" y="9664"/>
                  </a:lnTo>
                  <a:lnTo>
                    <a:pt x="0" y="7785"/>
                  </a:lnTo>
                  <a:lnTo>
                    <a:pt x="755" y="6980"/>
                  </a:lnTo>
                  <a:lnTo>
                    <a:pt x="2264" y="5369"/>
                  </a:lnTo>
                  <a:lnTo>
                    <a:pt x="3270" y="3221"/>
                  </a:lnTo>
                  <a:lnTo>
                    <a:pt x="4780" y="1879"/>
                  </a:lnTo>
                  <a:lnTo>
                    <a:pt x="6038" y="537"/>
                  </a:lnTo>
                  <a:lnTo>
                    <a:pt x="7547" y="0"/>
                  </a:lnTo>
                  <a:lnTo>
                    <a:pt x="8302" y="1611"/>
                  </a:lnTo>
                  <a:lnTo>
                    <a:pt x="10063" y="1342"/>
                  </a:lnTo>
                  <a:lnTo>
                    <a:pt x="12327" y="1879"/>
                  </a:lnTo>
                  <a:lnTo>
                    <a:pt x="14088" y="4027"/>
                  </a:lnTo>
                  <a:lnTo>
                    <a:pt x="12830" y="4564"/>
                  </a:lnTo>
                  <a:lnTo>
                    <a:pt x="13585" y="5906"/>
                  </a:lnTo>
                  <a:lnTo>
                    <a:pt x="16604" y="3490"/>
                  </a:lnTo>
                  <a:lnTo>
                    <a:pt x="18616" y="4295"/>
                  </a:lnTo>
                  <a:lnTo>
                    <a:pt x="19874" y="17181"/>
                  </a:lnTo>
                  <a:lnTo>
                    <a:pt x="18616" y="19060"/>
                  </a:lnTo>
                  <a:lnTo>
                    <a:pt x="16604" y="19866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" name="Freeform 32"/>
            <p:cNvSpPr>
              <a:spLocks noChangeAspect="1"/>
            </p:cNvSpPr>
            <p:nvPr/>
          </p:nvSpPr>
          <p:spPr bwMode="auto">
            <a:xfrm>
              <a:off x="4689502" y="2081231"/>
              <a:ext cx="120650" cy="131762"/>
            </a:xfrm>
            <a:custGeom>
              <a:avLst/>
              <a:gdLst/>
              <a:ahLst/>
              <a:cxnLst>
                <a:cxn ang="0">
                  <a:pos x="4580" y="19852"/>
                </a:cxn>
                <a:cxn ang="0">
                  <a:pos x="2137" y="18963"/>
                </a:cxn>
                <a:cxn ang="0">
                  <a:pos x="1221" y="16000"/>
                </a:cxn>
                <a:cxn ang="0">
                  <a:pos x="0" y="15704"/>
                </a:cxn>
                <a:cxn ang="0">
                  <a:pos x="0" y="14519"/>
                </a:cxn>
                <a:cxn ang="0">
                  <a:pos x="1527" y="12148"/>
                </a:cxn>
                <a:cxn ang="0">
                  <a:pos x="3359" y="4148"/>
                </a:cxn>
                <a:cxn ang="0">
                  <a:pos x="8550" y="1778"/>
                </a:cxn>
                <a:cxn ang="0">
                  <a:pos x="10076" y="593"/>
                </a:cxn>
                <a:cxn ang="0">
                  <a:pos x="13435" y="0"/>
                </a:cxn>
                <a:cxn ang="0">
                  <a:pos x="19237" y="6519"/>
                </a:cxn>
                <a:cxn ang="0">
                  <a:pos x="19847" y="8593"/>
                </a:cxn>
                <a:cxn ang="0">
                  <a:pos x="19542" y="9778"/>
                </a:cxn>
                <a:cxn ang="0">
                  <a:pos x="18626" y="10074"/>
                </a:cxn>
                <a:cxn ang="0">
                  <a:pos x="17710" y="16593"/>
                </a:cxn>
                <a:cxn ang="0">
                  <a:pos x="16794" y="17481"/>
                </a:cxn>
                <a:cxn ang="0">
                  <a:pos x="10687" y="16000"/>
                </a:cxn>
                <a:cxn ang="0">
                  <a:pos x="7328" y="18667"/>
                </a:cxn>
                <a:cxn ang="0">
                  <a:pos x="4580" y="19852"/>
                </a:cxn>
              </a:cxnLst>
              <a:rect l="0" t="0" r="r" b="b"/>
              <a:pathLst>
                <a:path w="20000" h="20000">
                  <a:moveTo>
                    <a:pt x="4580" y="19852"/>
                  </a:moveTo>
                  <a:lnTo>
                    <a:pt x="2137" y="18963"/>
                  </a:lnTo>
                  <a:lnTo>
                    <a:pt x="1221" y="16000"/>
                  </a:lnTo>
                  <a:lnTo>
                    <a:pt x="0" y="15704"/>
                  </a:lnTo>
                  <a:lnTo>
                    <a:pt x="0" y="14519"/>
                  </a:lnTo>
                  <a:lnTo>
                    <a:pt x="1527" y="12148"/>
                  </a:lnTo>
                  <a:lnTo>
                    <a:pt x="3359" y="4148"/>
                  </a:lnTo>
                  <a:lnTo>
                    <a:pt x="8550" y="1778"/>
                  </a:lnTo>
                  <a:lnTo>
                    <a:pt x="10076" y="593"/>
                  </a:lnTo>
                  <a:lnTo>
                    <a:pt x="13435" y="0"/>
                  </a:lnTo>
                  <a:lnTo>
                    <a:pt x="19237" y="6519"/>
                  </a:lnTo>
                  <a:lnTo>
                    <a:pt x="19847" y="8593"/>
                  </a:lnTo>
                  <a:lnTo>
                    <a:pt x="19542" y="9778"/>
                  </a:lnTo>
                  <a:lnTo>
                    <a:pt x="18626" y="10074"/>
                  </a:lnTo>
                  <a:lnTo>
                    <a:pt x="17710" y="16593"/>
                  </a:lnTo>
                  <a:lnTo>
                    <a:pt x="16794" y="17481"/>
                  </a:lnTo>
                  <a:lnTo>
                    <a:pt x="10687" y="16000"/>
                  </a:lnTo>
                  <a:lnTo>
                    <a:pt x="7328" y="18667"/>
                  </a:lnTo>
                  <a:lnTo>
                    <a:pt x="4580" y="1985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2" name="Freeform 33"/>
            <p:cNvSpPr>
              <a:spLocks noChangeAspect="1"/>
            </p:cNvSpPr>
            <p:nvPr/>
          </p:nvSpPr>
          <p:spPr bwMode="auto">
            <a:xfrm>
              <a:off x="4672040" y="2211406"/>
              <a:ext cx="38100" cy="39687"/>
            </a:xfrm>
            <a:custGeom>
              <a:avLst/>
              <a:gdLst/>
              <a:ahLst/>
              <a:cxnLst>
                <a:cxn ang="0">
                  <a:pos x="10233" y="19535"/>
                </a:cxn>
                <a:cxn ang="0">
                  <a:pos x="7442" y="18605"/>
                </a:cxn>
                <a:cxn ang="0">
                  <a:pos x="0" y="9302"/>
                </a:cxn>
                <a:cxn ang="0">
                  <a:pos x="0" y="6512"/>
                </a:cxn>
                <a:cxn ang="0">
                  <a:pos x="4651" y="0"/>
                </a:cxn>
                <a:cxn ang="0">
                  <a:pos x="12093" y="1860"/>
                </a:cxn>
                <a:cxn ang="0">
                  <a:pos x="19535" y="11163"/>
                </a:cxn>
                <a:cxn ang="0">
                  <a:pos x="13953" y="18605"/>
                </a:cxn>
                <a:cxn ang="0">
                  <a:pos x="10233" y="19535"/>
                </a:cxn>
              </a:cxnLst>
              <a:rect l="0" t="0" r="r" b="b"/>
              <a:pathLst>
                <a:path w="20000" h="20000">
                  <a:moveTo>
                    <a:pt x="10233" y="19535"/>
                  </a:moveTo>
                  <a:lnTo>
                    <a:pt x="7442" y="18605"/>
                  </a:lnTo>
                  <a:lnTo>
                    <a:pt x="0" y="9302"/>
                  </a:lnTo>
                  <a:lnTo>
                    <a:pt x="0" y="6512"/>
                  </a:lnTo>
                  <a:lnTo>
                    <a:pt x="4651" y="0"/>
                  </a:lnTo>
                  <a:lnTo>
                    <a:pt x="12093" y="1860"/>
                  </a:lnTo>
                  <a:lnTo>
                    <a:pt x="19535" y="11163"/>
                  </a:lnTo>
                  <a:lnTo>
                    <a:pt x="13953" y="18605"/>
                  </a:lnTo>
                  <a:lnTo>
                    <a:pt x="10233" y="1953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3" name="Freeform 34"/>
            <p:cNvSpPr>
              <a:spLocks noChangeAspect="1"/>
            </p:cNvSpPr>
            <p:nvPr/>
          </p:nvSpPr>
          <p:spPr bwMode="auto">
            <a:xfrm>
              <a:off x="5162577" y="2881331"/>
              <a:ext cx="60325" cy="38100"/>
            </a:xfrm>
            <a:custGeom>
              <a:avLst/>
              <a:gdLst/>
              <a:ahLst/>
              <a:cxnLst>
                <a:cxn ang="0">
                  <a:pos x="19692" y="4103"/>
                </a:cxn>
                <a:cxn ang="0">
                  <a:pos x="13538" y="14359"/>
                </a:cxn>
                <a:cxn ang="0">
                  <a:pos x="11692" y="9231"/>
                </a:cxn>
                <a:cxn ang="0">
                  <a:pos x="3692" y="19487"/>
                </a:cxn>
                <a:cxn ang="0">
                  <a:pos x="1231" y="17436"/>
                </a:cxn>
                <a:cxn ang="0">
                  <a:pos x="0" y="12308"/>
                </a:cxn>
                <a:cxn ang="0">
                  <a:pos x="3692" y="2051"/>
                </a:cxn>
                <a:cxn ang="0">
                  <a:pos x="5538" y="0"/>
                </a:cxn>
                <a:cxn ang="0">
                  <a:pos x="19692" y="4103"/>
                </a:cxn>
              </a:cxnLst>
              <a:rect l="0" t="0" r="r" b="b"/>
              <a:pathLst>
                <a:path w="20000" h="20000">
                  <a:moveTo>
                    <a:pt x="19692" y="4103"/>
                  </a:moveTo>
                  <a:lnTo>
                    <a:pt x="13538" y="14359"/>
                  </a:lnTo>
                  <a:lnTo>
                    <a:pt x="11692" y="9231"/>
                  </a:lnTo>
                  <a:lnTo>
                    <a:pt x="3692" y="19487"/>
                  </a:lnTo>
                  <a:lnTo>
                    <a:pt x="1231" y="17436"/>
                  </a:lnTo>
                  <a:lnTo>
                    <a:pt x="0" y="12308"/>
                  </a:lnTo>
                  <a:lnTo>
                    <a:pt x="3692" y="2051"/>
                  </a:lnTo>
                  <a:lnTo>
                    <a:pt x="5538" y="0"/>
                  </a:lnTo>
                  <a:lnTo>
                    <a:pt x="19692" y="410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4" name="Freeform 35"/>
            <p:cNvSpPr>
              <a:spLocks noChangeAspect="1"/>
            </p:cNvSpPr>
            <p:nvPr/>
          </p:nvSpPr>
          <p:spPr bwMode="auto">
            <a:xfrm>
              <a:off x="4743477" y="2633681"/>
              <a:ext cx="20638" cy="11112"/>
            </a:xfrm>
            <a:custGeom>
              <a:avLst/>
              <a:gdLst/>
              <a:ahLst/>
              <a:cxnLst>
                <a:cxn ang="0">
                  <a:pos x="19048" y="18462"/>
                </a:cxn>
                <a:cxn ang="0">
                  <a:pos x="0" y="15385"/>
                </a:cxn>
                <a:cxn ang="0">
                  <a:pos x="7619" y="0"/>
                </a:cxn>
                <a:cxn ang="0">
                  <a:pos x="15238" y="9231"/>
                </a:cxn>
                <a:cxn ang="0">
                  <a:pos x="19048" y="18462"/>
                </a:cxn>
              </a:cxnLst>
              <a:rect l="0" t="0" r="r" b="b"/>
              <a:pathLst>
                <a:path w="20000" h="20000">
                  <a:moveTo>
                    <a:pt x="19048" y="18462"/>
                  </a:moveTo>
                  <a:lnTo>
                    <a:pt x="0" y="15385"/>
                  </a:lnTo>
                  <a:lnTo>
                    <a:pt x="7619" y="0"/>
                  </a:lnTo>
                  <a:lnTo>
                    <a:pt x="15238" y="9231"/>
                  </a:lnTo>
                  <a:lnTo>
                    <a:pt x="19048" y="1846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5" name="Freeform 36"/>
            <p:cNvSpPr>
              <a:spLocks noChangeAspect="1"/>
            </p:cNvSpPr>
            <p:nvPr/>
          </p:nvSpPr>
          <p:spPr bwMode="auto">
            <a:xfrm>
              <a:off x="4753002" y="2554306"/>
              <a:ext cx="4763" cy="7937"/>
            </a:xfrm>
            <a:custGeom>
              <a:avLst/>
              <a:gdLst/>
              <a:ahLst/>
              <a:cxnLst>
                <a:cxn ang="0">
                  <a:pos x="11429" y="17778"/>
                </a:cxn>
                <a:cxn ang="0">
                  <a:pos x="0" y="13333"/>
                </a:cxn>
                <a:cxn ang="0">
                  <a:pos x="11429" y="0"/>
                </a:cxn>
                <a:cxn ang="0">
                  <a:pos x="17143" y="4444"/>
                </a:cxn>
                <a:cxn ang="0">
                  <a:pos x="11429" y="17778"/>
                </a:cxn>
              </a:cxnLst>
              <a:rect l="0" t="0" r="r" b="b"/>
              <a:pathLst>
                <a:path w="20000" h="20000">
                  <a:moveTo>
                    <a:pt x="11429" y="17778"/>
                  </a:moveTo>
                  <a:lnTo>
                    <a:pt x="0" y="13333"/>
                  </a:lnTo>
                  <a:lnTo>
                    <a:pt x="11429" y="0"/>
                  </a:lnTo>
                  <a:lnTo>
                    <a:pt x="17143" y="4444"/>
                  </a:lnTo>
                  <a:lnTo>
                    <a:pt x="11429" y="1777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6" name="Freeform 37"/>
            <p:cNvSpPr>
              <a:spLocks noChangeAspect="1"/>
            </p:cNvSpPr>
            <p:nvPr/>
          </p:nvSpPr>
          <p:spPr bwMode="auto">
            <a:xfrm>
              <a:off x="4089427" y="2484456"/>
              <a:ext cx="1217613" cy="1166812"/>
            </a:xfrm>
            <a:custGeom>
              <a:avLst/>
              <a:gdLst/>
              <a:ahLst/>
              <a:cxnLst>
                <a:cxn ang="0">
                  <a:pos x="2161" y="9623"/>
                </a:cxn>
                <a:cxn ang="0">
                  <a:pos x="2635" y="10762"/>
                </a:cxn>
                <a:cxn ang="0">
                  <a:pos x="2309" y="11833"/>
                </a:cxn>
                <a:cxn ang="0">
                  <a:pos x="2132" y="12870"/>
                </a:cxn>
                <a:cxn ang="0">
                  <a:pos x="2724" y="14444"/>
                </a:cxn>
                <a:cxn ang="0">
                  <a:pos x="2369" y="13439"/>
                </a:cxn>
                <a:cxn ang="0">
                  <a:pos x="2902" y="12402"/>
                </a:cxn>
                <a:cxn ang="0">
                  <a:pos x="2961" y="9623"/>
                </a:cxn>
                <a:cxn ang="0">
                  <a:pos x="2132" y="8151"/>
                </a:cxn>
                <a:cxn ang="0">
                  <a:pos x="3050" y="6444"/>
                </a:cxn>
                <a:cxn ang="0">
                  <a:pos x="5285" y="6343"/>
                </a:cxn>
                <a:cxn ang="0">
                  <a:pos x="5492" y="7146"/>
                </a:cxn>
                <a:cxn ang="0">
                  <a:pos x="5581" y="5439"/>
                </a:cxn>
                <a:cxn ang="0">
                  <a:pos x="5936" y="4954"/>
                </a:cxn>
                <a:cxn ang="0">
                  <a:pos x="6292" y="4418"/>
                </a:cxn>
                <a:cxn ang="0">
                  <a:pos x="7861" y="3515"/>
                </a:cxn>
                <a:cxn ang="0">
                  <a:pos x="9637" y="3314"/>
                </a:cxn>
                <a:cxn ang="0">
                  <a:pos x="9637" y="2845"/>
                </a:cxn>
                <a:cxn ang="0">
                  <a:pos x="11443" y="3280"/>
                </a:cxn>
                <a:cxn ang="0">
                  <a:pos x="12391" y="3615"/>
                </a:cxn>
                <a:cxn ang="0">
                  <a:pos x="12717" y="2879"/>
                </a:cxn>
                <a:cxn ang="0">
                  <a:pos x="13161" y="2176"/>
                </a:cxn>
                <a:cxn ang="0">
                  <a:pos x="14493" y="0"/>
                </a:cxn>
                <a:cxn ang="0">
                  <a:pos x="15366" y="569"/>
                </a:cxn>
                <a:cxn ang="0">
                  <a:pos x="14907" y="1138"/>
                </a:cxn>
                <a:cxn ang="0">
                  <a:pos x="15870" y="1707"/>
                </a:cxn>
                <a:cxn ang="0">
                  <a:pos x="16462" y="1640"/>
                </a:cxn>
                <a:cxn ang="0">
                  <a:pos x="18120" y="1506"/>
                </a:cxn>
                <a:cxn ang="0">
                  <a:pos x="18860" y="2477"/>
                </a:cxn>
                <a:cxn ang="0">
                  <a:pos x="18830" y="3046"/>
                </a:cxn>
                <a:cxn ang="0">
                  <a:pos x="18712" y="5305"/>
                </a:cxn>
                <a:cxn ang="0">
                  <a:pos x="17676" y="6544"/>
                </a:cxn>
                <a:cxn ang="0">
                  <a:pos x="16107" y="8552"/>
                </a:cxn>
                <a:cxn ang="0">
                  <a:pos x="16166" y="9155"/>
                </a:cxn>
                <a:cxn ang="0">
                  <a:pos x="17291" y="8050"/>
                </a:cxn>
                <a:cxn ang="0">
                  <a:pos x="18150" y="7649"/>
                </a:cxn>
                <a:cxn ang="0">
                  <a:pos x="18830" y="9590"/>
                </a:cxn>
                <a:cxn ang="0">
                  <a:pos x="19452" y="11331"/>
                </a:cxn>
                <a:cxn ang="0">
                  <a:pos x="19393" y="12536"/>
                </a:cxn>
                <a:cxn ang="0">
                  <a:pos x="17765" y="15364"/>
                </a:cxn>
                <a:cxn ang="0">
                  <a:pos x="15692" y="16167"/>
                </a:cxn>
                <a:cxn ang="0">
                  <a:pos x="14108" y="16234"/>
                </a:cxn>
                <a:cxn ang="0">
                  <a:pos x="12924" y="15598"/>
                </a:cxn>
                <a:cxn ang="0">
                  <a:pos x="11769" y="15565"/>
                </a:cxn>
                <a:cxn ang="0">
                  <a:pos x="10259" y="16067"/>
                </a:cxn>
                <a:cxn ang="0">
                  <a:pos x="8216" y="17975"/>
                </a:cxn>
                <a:cxn ang="0">
                  <a:pos x="4145" y="19749"/>
                </a:cxn>
                <a:cxn ang="0">
                  <a:pos x="3701" y="17640"/>
                </a:cxn>
                <a:cxn ang="0">
                  <a:pos x="2605" y="19615"/>
                </a:cxn>
                <a:cxn ang="0">
                  <a:pos x="1628" y="15364"/>
                </a:cxn>
                <a:cxn ang="0">
                  <a:pos x="0" y="13473"/>
                </a:cxn>
                <a:cxn ang="0">
                  <a:pos x="1451" y="12067"/>
                </a:cxn>
                <a:cxn ang="0">
                  <a:pos x="1540" y="9690"/>
                </a:cxn>
              </a:cxnLst>
              <a:rect l="0" t="0" r="r" b="b"/>
              <a:pathLst>
                <a:path w="20000" h="20000">
                  <a:moveTo>
                    <a:pt x="888" y="8117"/>
                  </a:moveTo>
                  <a:lnTo>
                    <a:pt x="1155" y="8251"/>
                  </a:lnTo>
                  <a:lnTo>
                    <a:pt x="1717" y="8787"/>
                  </a:lnTo>
                  <a:lnTo>
                    <a:pt x="1925" y="9356"/>
                  </a:lnTo>
                  <a:lnTo>
                    <a:pt x="2161" y="9623"/>
                  </a:lnTo>
                  <a:lnTo>
                    <a:pt x="2339" y="9757"/>
                  </a:lnTo>
                  <a:lnTo>
                    <a:pt x="2813" y="9958"/>
                  </a:lnTo>
                  <a:lnTo>
                    <a:pt x="2842" y="10092"/>
                  </a:lnTo>
                  <a:lnTo>
                    <a:pt x="2842" y="10427"/>
                  </a:lnTo>
                  <a:lnTo>
                    <a:pt x="2635" y="10762"/>
                  </a:lnTo>
                  <a:lnTo>
                    <a:pt x="2339" y="10929"/>
                  </a:lnTo>
                  <a:lnTo>
                    <a:pt x="2043" y="11766"/>
                  </a:lnTo>
                  <a:lnTo>
                    <a:pt x="2073" y="11967"/>
                  </a:lnTo>
                  <a:lnTo>
                    <a:pt x="2161" y="12000"/>
                  </a:lnTo>
                  <a:lnTo>
                    <a:pt x="2309" y="11833"/>
                  </a:lnTo>
                  <a:lnTo>
                    <a:pt x="2428" y="11766"/>
                  </a:lnTo>
                  <a:lnTo>
                    <a:pt x="2457" y="11866"/>
                  </a:lnTo>
                  <a:lnTo>
                    <a:pt x="2457" y="12234"/>
                  </a:lnTo>
                  <a:lnTo>
                    <a:pt x="2369" y="12669"/>
                  </a:lnTo>
                  <a:lnTo>
                    <a:pt x="2132" y="12870"/>
                  </a:lnTo>
                  <a:lnTo>
                    <a:pt x="2073" y="13205"/>
                  </a:lnTo>
                  <a:lnTo>
                    <a:pt x="2309" y="13439"/>
                  </a:lnTo>
                  <a:lnTo>
                    <a:pt x="2339" y="13874"/>
                  </a:lnTo>
                  <a:lnTo>
                    <a:pt x="2457" y="14142"/>
                  </a:lnTo>
                  <a:lnTo>
                    <a:pt x="2724" y="14444"/>
                  </a:lnTo>
                  <a:lnTo>
                    <a:pt x="2902" y="14477"/>
                  </a:lnTo>
                  <a:lnTo>
                    <a:pt x="2961" y="14276"/>
                  </a:lnTo>
                  <a:lnTo>
                    <a:pt x="2931" y="14109"/>
                  </a:lnTo>
                  <a:lnTo>
                    <a:pt x="2546" y="13774"/>
                  </a:lnTo>
                  <a:lnTo>
                    <a:pt x="2369" y="13439"/>
                  </a:lnTo>
                  <a:lnTo>
                    <a:pt x="2339" y="12971"/>
                  </a:lnTo>
                  <a:lnTo>
                    <a:pt x="2428" y="12803"/>
                  </a:lnTo>
                  <a:lnTo>
                    <a:pt x="2754" y="12803"/>
                  </a:lnTo>
                  <a:lnTo>
                    <a:pt x="2842" y="12636"/>
                  </a:lnTo>
                  <a:lnTo>
                    <a:pt x="2902" y="12402"/>
                  </a:lnTo>
                  <a:lnTo>
                    <a:pt x="2724" y="11397"/>
                  </a:lnTo>
                  <a:lnTo>
                    <a:pt x="2931" y="10929"/>
                  </a:lnTo>
                  <a:lnTo>
                    <a:pt x="3494" y="10393"/>
                  </a:lnTo>
                  <a:lnTo>
                    <a:pt x="3405" y="10025"/>
                  </a:lnTo>
                  <a:lnTo>
                    <a:pt x="2961" y="9623"/>
                  </a:lnTo>
                  <a:lnTo>
                    <a:pt x="2842" y="8954"/>
                  </a:lnTo>
                  <a:lnTo>
                    <a:pt x="2754" y="8854"/>
                  </a:lnTo>
                  <a:lnTo>
                    <a:pt x="2339" y="8619"/>
                  </a:lnTo>
                  <a:lnTo>
                    <a:pt x="2161" y="8351"/>
                  </a:lnTo>
                  <a:lnTo>
                    <a:pt x="2132" y="8151"/>
                  </a:lnTo>
                  <a:lnTo>
                    <a:pt x="2309" y="7682"/>
                  </a:lnTo>
                  <a:lnTo>
                    <a:pt x="2250" y="6678"/>
                  </a:lnTo>
                  <a:lnTo>
                    <a:pt x="2339" y="6544"/>
                  </a:lnTo>
                  <a:lnTo>
                    <a:pt x="2546" y="6444"/>
                  </a:lnTo>
                  <a:lnTo>
                    <a:pt x="3050" y="6444"/>
                  </a:lnTo>
                  <a:lnTo>
                    <a:pt x="3938" y="6644"/>
                  </a:lnTo>
                  <a:lnTo>
                    <a:pt x="4471" y="6477"/>
                  </a:lnTo>
                  <a:lnTo>
                    <a:pt x="4885" y="6577"/>
                  </a:lnTo>
                  <a:lnTo>
                    <a:pt x="5167" y="6410"/>
                  </a:lnTo>
                  <a:lnTo>
                    <a:pt x="5285" y="6343"/>
                  </a:lnTo>
                  <a:lnTo>
                    <a:pt x="5492" y="6477"/>
                  </a:lnTo>
                  <a:lnTo>
                    <a:pt x="5285" y="6912"/>
                  </a:lnTo>
                  <a:lnTo>
                    <a:pt x="5255" y="7013"/>
                  </a:lnTo>
                  <a:lnTo>
                    <a:pt x="5344" y="7113"/>
                  </a:lnTo>
                  <a:lnTo>
                    <a:pt x="5492" y="7146"/>
                  </a:lnTo>
                  <a:lnTo>
                    <a:pt x="5877" y="7013"/>
                  </a:lnTo>
                  <a:lnTo>
                    <a:pt x="5996" y="6477"/>
                  </a:lnTo>
                  <a:lnTo>
                    <a:pt x="5966" y="6310"/>
                  </a:lnTo>
                  <a:lnTo>
                    <a:pt x="5492" y="5540"/>
                  </a:lnTo>
                  <a:lnTo>
                    <a:pt x="5581" y="5439"/>
                  </a:lnTo>
                  <a:lnTo>
                    <a:pt x="5996" y="5674"/>
                  </a:lnTo>
                  <a:lnTo>
                    <a:pt x="5996" y="5406"/>
                  </a:lnTo>
                  <a:lnTo>
                    <a:pt x="5463" y="4987"/>
                  </a:lnTo>
                  <a:lnTo>
                    <a:pt x="5463" y="4787"/>
                  </a:lnTo>
                  <a:lnTo>
                    <a:pt x="5936" y="4954"/>
                  </a:lnTo>
                  <a:lnTo>
                    <a:pt x="6144" y="4954"/>
                  </a:lnTo>
                  <a:lnTo>
                    <a:pt x="6232" y="4653"/>
                  </a:lnTo>
                  <a:lnTo>
                    <a:pt x="6528" y="4753"/>
                  </a:lnTo>
                  <a:lnTo>
                    <a:pt x="6558" y="4619"/>
                  </a:lnTo>
                  <a:lnTo>
                    <a:pt x="6292" y="4418"/>
                  </a:lnTo>
                  <a:lnTo>
                    <a:pt x="6380" y="4285"/>
                  </a:lnTo>
                  <a:lnTo>
                    <a:pt x="6854" y="4285"/>
                  </a:lnTo>
                  <a:lnTo>
                    <a:pt x="7269" y="3883"/>
                  </a:lnTo>
                  <a:lnTo>
                    <a:pt x="7802" y="3950"/>
                  </a:lnTo>
                  <a:lnTo>
                    <a:pt x="7861" y="3515"/>
                  </a:lnTo>
                  <a:lnTo>
                    <a:pt x="8127" y="3414"/>
                  </a:lnTo>
                  <a:lnTo>
                    <a:pt x="8335" y="3414"/>
                  </a:lnTo>
                  <a:lnTo>
                    <a:pt x="8542" y="3548"/>
                  </a:lnTo>
                  <a:lnTo>
                    <a:pt x="8897" y="3615"/>
                  </a:lnTo>
                  <a:lnTo>
                    <a:pt x="9637" y="3314"/>
                  </a:lnTo>
                  <a:lnTo>
                    <a:pt x="9637" y="3180"/>
                  </a:lnTo>
                  <a:lnTo>
                    <a:pt x="9341" y="3079"/>
                  </a:lnTo>
                  <a:lnTo>
                    <a:pt x="9312" y="2946"/>
                  </a:lnTo>
                  <a:lnTo>
                    <a:pt x="9430" y="2845"/>
                  </a:lnTo>
                  <a:lnTo>
                    <a:pt x="9637" y="2845"/>
                  </a:lnTo>
                  <a:lnTo>
                    <a:pt x="9904" y="2979"/>
                  </a:lnTo>
                  <a:lnTo>
                    <a:pt x="10851" y="2979"/>
                  </a:lnTo>
                  <a:lnTo>
                    <a:pt x="10970" y="3046"/>
                  </a:lnTo>
                  <a:lnTo>
                    <a:pt x="11058" y="3280"/>
                  </a:lnTo>
                  <a:lnTo>
                    <a:pt x="11443" y="3280"/>
                  </a:lnTo>
                  <a:lnTo>
                    <a:pt x="11651" y="3180"/>
                  </a:lnTo>
                  <a:lnTo>
                    <a:pt x="11947" y="2812"/>
                  </a:lnTo>
                  <a:lnTo>
                    <a:pt x="12391" y="3280"/>
                  </a:lnTo>
                  <a:lnTo>
                    <a:pt x="12480" y="3213"/>
                  </a:lnTo>
                  <a:lnTo>
                    <a:pt x="12391" y="3615"/>
                  </a:lnTo>
                  <a:lnTo>
                    <a:pt x="12391" y="3950"/>
                  </a:lnTo>
                  <a:lnTo>
                    <a:pt x="12480" y="3883"/>
                  </a:lnTo>
                  <a:lnTo>
                    <a:pt x="12568" y="3548"/>
                  </a:lnTo>
                  <a:lnTo>
                    <a:pt x="12776" y="3213"/>
                  </a:lnTo>
                  <a:lnTo>
                    <a:pt x="12717" y="2879"/>
                  </a:lnTo>
                  <a:lnTo>
                    <a:pt x="12391" y="2544"/>
                  </a:lnTo>
                  <a:lnTo>
                    <a:pt x="12450" y="2276"/>
                  </a:lnTo>
                  <a:lnTo>
                    <a:pt x="13634" y="2510"/>
                  </a:lnTo>
                  <a:lnTo>
                    <a:pt x="13605" y="2310"/>
                  </a:lnTo>
                  <a:lnTo>
                    <a:pt x="13161" y="2176"/>
                  </a:lnTo>
                  <a:lnTo>
                    <a:pt x="13013" y="2042"/>
                  </a:lnTo>
                  <a:lnTo>
                    <a:pt x="12924" y="1473"/>
                  </a:lnTo>
                  <a:lnTo>
                    <a:pt x="12953" y="1172"/>
                  </a:lnTo>
                  <a:lnTo>
                    <a:pt x="13930" y="134"/>
                  </a:lnTo>
                  <a:lnTo>
                    <a:pt x="14493" y="0"/>
                  </a:lnTo>
                  <a:lnTo>
                    <a:pt x="14996" y="134"/>
                  </a:lnTo>
                  <a:lnTo>
                    <a:pt x="15396" y="100"/>
                  </a:lnTo>
                  <a:lnTo>
                    <a:pt x="15396" y="368"/>
                  </a:lnTo>
                  <a:lnTo>
                    <a:pt x="15514" y="435"/>
                  </a:lnTo>
                  <a:lnTo>
                    <a:pt x="15366" y="569"/>
                  </a:lnTo>
                  <a:lnTo>
                    <a:pt x="15366" y="703"/>
                  </a:lnTo>
                  <a:lnTo>
                    <a:pt x="15189" y="837"/>
                  </a:lnTo>
                  <a:lnTo>
                    <a:pt x="14907" y="904"/>
                  </a:lnTo>
                  <a:lnTo>
                    <a:pt x="14819" y="1038"/>
                  </a:lnTo>
                  <a:lnTo>
                    <a:pt x="14907" y="1138"/>
                  </a:lnTo>
                  <a:lnTo>
                    <a:pt x="15218" y="1071"/>
                  </a:lnTo>
                  <a:lnTo>
                    <a:pt x="15455" y="1172"/>
                  </a:lnTo>
                  <a:lnTo>
                    <a:pt x="15870" y="1172"/>
                  </a:lnTo>
                  <a:lnTo>
                    <a:pt x="15988" y="1473"/>
                  </a:lnTo>
                  <a:lnTo>
                    <a:pt x="15870" y="1707"/>
                  </a:lnTo>
                  <a:lnTo>
                    <a:pt x="15811" y="1941"/>
                  </a:lnTo>
                  <a:lnTo>
                    <a:pt x="16373" y="2075"/>
                  </a:lnTo>
                  <a:lnTo>
                    <a:pt x="16403" y="1975"/>
                  </a:lnTo>
                  <a:lnTo>
                    <a:pt x="16343" y="1841"/>
                  </a:lnTo>
                  <a:lnTo>
                    <a:pt x="16462" y="1640"/>
                  </a:lnTo>
                  <a:lnTo>
                    <a:pt x="16876" y="1607"/>
                  </a:lnTo>
                  <a:lnTo>
                    <a:pt x="17380" y="1640"/>
                  </a:lnTo>
                  <a:lnTo>
                    <a:pt x="17557" y="1473"/>
                  </a:lnTo>
                  <a:lnTo>
                    <a:pt x="17676" y="1473"/>
                  </a:lnTo>
                  <a:lnTo>
                    <a:pt x="18120" y="1506"/>
                  </a:lnTo>
                  <a:lnTo>
                    <a:pt x="18416" y="1975"/>
                  </a:lnTo>
                  <a:lnTo>
                    <a:pt x="18653" y="2176"/>
                  </a:lnTo>
                  <a:lnTo>
                    <a:pt x="18564" y="2377"/>
                  </a:lnTo>
                  <a:lnTo>
                    <a:pt x="18742" y="2510"/>
                  </a:lnTo>
                  <a:lnTo>
                    <a:pt x="18860" y="2477"/>
                  </a:lnTo>
                  <a:lnTo>
                    <a:pt x="18949" y="2276"/>
                  </a:lnTo>
                  <a:lnTo>
                    <a:pt x="19393" y="2812"/>
                  </a:lnTo>
                  <a:lnTo>
                    <a:pt x="19452" y="3146"/>
                  </a:lnTo>
                  <a:lnTo>
                    <a:pt x="19304" y="3180"/>
                  </a:lnTo>
                  <a:lnTo>
                    <a:pt x="18830" y="3046"/>
                  </a:lnTo>
                  <a:lnTo>
                    <a:pt x="18801" y="3079"/>
                  </a:lnTo>
                  <a:lnTo>
                    <a:pt x="19304" y="3615"/>
                  </a:lnTo>
                  <a:lnTo>
                    <a:pt x="19452" y="4050"/>
                  </a:lnTo>
                  <a:lnTo>
                    <a:pt x="18830" y="5105"/>
                  </a:lnTo>
                  <a:lnTo>
                    <a:pt x="18712" y="5305"/>
                  </a:lnTo>
                  <a:lnTo>
                    <a:pt x="18416" y="5406"/>
                  </a:lnTo>
                  <a:lnTo>
                    <a:pt x="18150" y="5841"/>
                  </a:lnTo>
                  <a:lnTo>
                    <a:pt x="17942" y="6008"/>
                  </a:lnTo>
                  <a:lnTo>
                    <a:pt x="17824" y="6410"/>
                  </a:lnTo>
                  <a:lnTo>
                    <a:pt x="17676" y="6544"/>
                  </a:lnTo>
                  <a:lnTo>
                    <a:pt x="17261" y="6912"/>
                  </a:lnTo>
                  <a:lnTo>
                    <a:pt x="16640" y="7816"/>
                  </a:lnTo>
                  <a:lnTo>
                    <a:pt x="16403" y="7883"/>
                  </a:lnTo>
                  <a:lnTo>
                    <a:pt x="16462" y="8050"/>
                  </a:lnTo>
                  <a:lnTo>
                    <a:pt x="16107" y="8552"/>
                  </a:lnTo>
                  <a:lnTo>
                    <a:pt x="15959" y="9021"/>
                  </a:lnTo>
                  <a:lnTo>
                    <a:pt x="15574" y="9155"/>
                  </a:lnTo>
                  <a:lnTo>
                    <a:pt x="15514" y="9389"/>
                  </a:lnTo>
                  <a:lnTo>
                    <a:pt x="15751" y="9255"/>
                  </a:lnTo>
                  <a:lnTo>
                    <a:pt x="16166" y="9155"/>
                  </a:lnTo>
                  <a:lnTo>
                    <a:pt x="16373" y="9188"/>
                  </a:lnTo>
                  <a:lnTo>
                    <a:pt x="16284" y="8854"/>
                  </a:lnTo>
                  <a:lnTo>
                    <a:pt x="16373" y="8686"/>
                  </a:lnTo>
                  <a:lnTo>
                    <a:pt x="16491" y="8619"/>
                  </a:lnTo>
                  <a:lnTo>
                    <a:pt x="17291" y="8050"/>
                  </a:lnTo>
                  <a:lnTo>
                    <a:pt x="17439" y="8050"/>
                  </a:lnTo>
                  <a:lnTo>
                    <a:pt x="17528" y="7883"/>
                  </a:lnTo>
                  <a:lnTo>
                    <a:pt x="17646" y="7782"/>
                  </a:lnTo>
                  <a:lnTo>
                    <a:pt x="17972" y="7883"/>
                  </a:lnTo>
                  <a:lnTo>
                    <a:pt x="18150" y="7649"/>
                  </a:lnTo>
                  <a:lnTo>
                    <a:pt x="18209" y="7916"/>
                  </a:lnTo>
                  <a:lnTo>
                    <a:pt x="18357" y="8218"/>
                  </a:lnTo>
                  <a:lnTo>
                    <a:pt x="18357" y="8686"/>
                  </a:lnTo>
                  <a:lnTo>
                    <a:pt x="18712" y="9054"/>
                  </a:lnTo>
                  <a:lnTo>
                    <a:pt x="18830" y="9590"/>
                  </a:lnTo>
                  <a:lnTo>
                    <a:pt x="19008" y="9757"/>
                  </a:lnTo>
                  <a:lnTo>
                    <a:pt x="19511" y="10092"/>
                  </a:lnTo>
                  <a:lnTo>
                    <a:pt x="19541" y="10360"/>
                  </a:lnTo>
                  <a:lnTo>
                    <a:pt x="19423" y="11063"/>
                  </a:lnTo>
                  <a:lnTo>
                    <a:pt x="19452" y="11331"/>
                  </a:lnTo>
                  <a:lnTo>
                    <a:pt x="19600" y="11565"/>
                  </a:lnTo>
                  <a:lnTo>
                    <a:pt x="19926" y="11866"/>
                  </a:lnTo>
                  <a:lnTo>
                    <a:pt x="19985" y="12067"/>
                  </a:lnTo>
                  <a:lnTo>
                    <a:pt x="19926" y="12301"/>
                  </a:lnTo>
                  <a:lnTo>
                    <a:pt x="19393" y="12536"/>
                  </a:lnTo>
                  <a:lnTo>
                    <a:pt x="18949" y="13004"/>
                  </a:lnTo>
                  <a:lnTo>
                    <a:pt x="18534" y="13874"/>
                  </a:lnTo>
                  <a:lnTo>
                    <a:pt x="18505" y="14678"/>
                  </a:lnTo>
                  <a:lnTo>
                    <a:pt x="17972" y="14912"/>
                  </a:lnTo>
                  <a:lnTo>
                    <a:pt x="17765" y="15364"/>
                  </a:lnTo>
                  <a:lnTo>
                    <a:pt x="17261" y="15833"/>
                  </a:lnTo>
                  <a:lnTo>
                    <a:pt x="16847" y="15900"/>
                  </a:lnTo>
                  <a:lnTo>
                    <a:pt x="16403" y="16000"/>
                  </a:lnTo>
                  <a:lnTo>
                    <a:pt x="16166" y="16234"/>
                  </a:lnTo>
                  <a:lnTo>
                    <a:pt x="15692" y="16167"/>
                  </a:lnTo>
                  <a:lnTo>
                    <a:pt x="15485" y="16368"/>
                  </a:lnTo>
                  <a:lnTo>
                    <a:pt x="14937" y="16335"/>
                  </a:lnTo>
                  <a:lnTo>
                    <a:pt x="14611" y="16469"/>
                  </a:lnTo>
                  <a:lnTo>
                    <a:pt x="14434" y="16469"/>
                  </a:lnTo>
                  <a:lnTo>
                    <a:pt x="14108" y="16234"/>
                  </a:lnTo>
                  <a:lnTo>
                    <a:pt x="13664" y="16134"/>
                  </a:lnTo>
                  <a:lnTo>
                    <a:pt x="13249" y="16167"/>
                  </a:lnTo>
                  <a:lnTo>
                    <a:pt x="12953" y="16067"/>
                  </a:lnTo>
                  <a:lnTo>
                    <a:pt x="12865" y="15833"/>
                  </a:lnTo>
                  <a:lnTo>
                    <a:pt x="12924" y="15598"/>
                  </a:lnTo>
                  <a:lnTo>
                    <a:pt x="12628" y="15364"/>
                  </a:lnTo>
                  <a:lnTo>
                    <a:pt x="12480" y="15431"/>
                  </a:lnTo>
                  <a:lnTo>
                    <a:pt x="12361" y="15665"/>
                  </a:lnTo>
                  <a:lnTo>
                    <a:pt x="12154" y="15766"/>
                  </a:lnTo>
                  <a:lnTo>
                    <a:pt x="11769" y="15565"/>
                  </a:lnTo>
                  <a:lnTo>
                    <a:pt x="11562" y="15565"/>
                  </a:lnTo>
                  <a:lnTo>
                    <a:pt x="11266" y="15699"/>
                  </a:lnTo>
                  <a:lnTo>
                    <a:pt x="11147" y="15833"/>
                  </a:lnTo>
                  <a:lnTo>
                    <a:pt x="10881" y="16000"/>
                  </a:lnTo>
                  <a:lnTo>
                    <a:pt x="10259" y="16067"/>
                  </a:lnTo>
                  <a:lnTo>
                    <a:pt x="9815" y="16268"/>
                  </a:lnTo>
                  <a:lnTo>
                    <a:pt x="9637" y="16469"/>
                  </a:lnTo>
                  <a:lnTo>
                    <a:pt x="8838" y="18075"/>
                  </a:lnTo>
                  <a:lnTo>
                    <a:pt x="8601" y="18176"/>
                  </a:lnTo>
                  <a:lnTo>
                    <a:pt x="8216" y="17975"/>
                  </a:lnTo>
                  <a:lnTo>
                    <a:pt x="8009" y="17975"/>
                  </a:lnTo>
                  <a:lnTo>
                    <a:pt x="6825" y="19782"/>
                  </a:lnTo>
                  <a:lnTo>
                    <a:pt x="5167" y="19983"/>
                  </a:lnTo>
                  <a:lnTo>
                    <a:pt x="4412" y="19883"/>
                  </a:lnTo>
                  <a:lnTo>
                    <a:pt x="4145" y="19749"/>
                  </a:lnTo>
                  <a:lnTo>
                    <a:pt x="3938" y="19515"/>
                  </a:lnTo>
                  <a:lnTo>
                    <a:pt x="3908" y="19213"/>
                  </a:lnTo>
                  <a:lnTo>
                    <a:pt x="3908" y="17975"/>
                  </a:lnTo>
                  <a:lnTo>
                    <a:pt x="3849" y="17841"/>
                  </a:lnTo>
                  <a:lnTo>
                    <a:pt x="3701" y="17640"/>
                  </a:lnTo>
                  <a:lnTo>
                    <a:pt x="3553" y="17707"/>
                  </a:lnTo>
                  <a:lnTo>
                    <a:pt x="3227" y="18142"/>
                  </a:lnTo>
                  <a:lnTo>
                    <a:pt x="2754" y="18377"/>
                  </a:lnTo>
                  <a:lnTo>
                    <a:pt x="2724" y="19381"/>
                  </a:lnTo>
                  <a:lnTo>
                    <a:pt x="2605" y="19615"/>
                  </a:lnTo>
                  <a:lnTo>
                    <a:pt x="2013" y="18946"/>
                  </a:lnTo>
                  <a:lnTo>
                    <a:pt x="1925" y="17874"/>
                  </a:lnTo>
                  <a:lnTo>
                    <a:pt x="1273" y="16736"/>
                  </a:lnTo>
                  <a:lnTo>
                    <a:pt x="1480" y="16167"/>
                  </a:lnTo>
                  <a:lnTo>
                    <a:pt x="1628" y="15364"/>
                  </a:lnTo>
                  <a:lnTo>
                    <a:pt x="1451" y="14276"/>
                  </a:lnTo>
                  <a:lnTo>
                    <a:pt x="1332" y="14243"/>
                  </a:lnTo>
                  <a:lnTo>
                    <a:pt x="947" y="14276"/>
                  </a:lnTo>
                  <a:lnTo>
                    <a:pt x="563" y="14209"/>
                  </a:lnTo>
                  <a:lnTo>
                    <a:pt x="0" y="13473"/>
                  </a:lnTo>
                  <a:lnTo>
                    <a:pt x="89" y="12770"/>
                  </a:lnTo>
                  <a:lnTo>
                    <a:pt x="474" y="12335"/>
                  </a:lnTo>
                  <a:lnTo>
                    <a:pt x="651" y="12234"/>
                  </a:lnTo>
                  <a:lnTo>
                    <a:pt x="1244" y="12335"/>
                  </a:lnTo>
                  <a:lnTo>
                    <a:pt x="1451" y="12067"/>
                  </a:lnTo>
                  <a:lnTo>
                    <a:pt x="1392" y="11531"/>
                  </a:lnTo>
                  <a:lnTo>
                    <a:pt x="1066" y="10828"/>
                  </a:lnTo>
                  <a:lnTo>
                    <a:pt x="977" y="10360"/>
                  </a:lnTo>
                  <a:lnTo>
                    <a:pt x="1095" y="9925"/>
                  </a:lnTo>
                  <a:lnTo>
                    <a:pt x="1540" y="9690"/>
                  </a:lnTo>
                  <a:lnTo>
                    <a:pt x="1480" y="9523"/>
                  </a:lnTo>
                  <a:lnTo>
                    <a:pt x="1392" y="9188"/>
                  </a:lnTo>
                  <a:lnTo>
                    <a:pt x="1066" y="8619"/>
                  </a:lnTo>
                  <a:lnTo>
                    <a:pt x="888" y="8117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35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7" name="Freeform 38"/>
            <p:cNvSpPr>
              <a:spLocks noChangeAspect="1"/>
            </p:cNvSpPr>
            <p:nvPr/>
          </p:nvSpPr>
          <p:spPr bwMode="auto">
            <a:xfrm>
              <a:off x="4851427" y="2298718"/>
              <a:ext cx="139700" cy="157163"/>
            </a:xfrm>
            <a:custGeom>
              <a:avLst/>
              <a:gdLst/>
              <a:ahLst/>
              <a:cxnLst>
                <a:cxn ang="0">
                  <a:pos x="0" y="19130"/>
                </a:cxn>
                <a:cxn ang="0">
                  <a:pos x="1032" y="14161"/>
                </a:cxn>
                <a:cxn ang="0">
                  <a:pos x="2065" y="12422"/>
                </a:cxn>
                <a:cxn ang="0">
                  <a:pos x="1806" y="9938"/>
                </a:cxn>
                <a:cxn ang="0">
                  <a:pos x="2581" y="8944"/>
                </a:cxn>
                <a:cxn ang="0">
                  <a:pos x="4387" y="9193"/>
                </a:cxn>
                <a:cxn ang="0">
                  <a:pos x="3613" y="5714"/>
                </a:cxn>
                <a:cxn ang="0">
                  <a:pos x="4387" y="5217"/>
                </a:cxn>
                <a:cxn ang="0">
                  <a:pos x="5161" y="5963"/>
                </a:cxn>
                <a:cxn ang="0">
                  <a:pos x="5161" y="1739"/>
                </a:cxn>
                <a:cxn ang="0">
                  <a:pos x="6968" y="0"/>
                </a:cxn>
                <a:cxn ang="0">
                  <a:pos x="7742" y="1491"/>
                </a:cxn>
                <a:cxn ang="0">
                  <a:pos x="9290" y="497"/>
                </a:cxn>
                <a:cxn ang="0">
                  <a:pos x="10581" y="994"/>
                </a:cxn>
                <a:cxn ang="0">
                  <a:pos x="9290" y="4720"/>
                </a:cxn>
                <a:cxn ang="0">
                  <a:pos x="9290" y="6460"/>
                </a:cxn>
                <a:cxn ang="0">
                  <a:pos x="9806" y="6460"/>
                </a:cxn>
                <a:cxn ang="0">
                  <a:pos x="11355" y="3975"/>
                </a:cxn>
                <a:cxn ang="0">
                  <a:pos x="12129" y="3478"/>
                </a:cxn>
                <a:cxn ang="0">
                  <a:pos x="14968" y="4969"/>
                </a:cxn>
                <a:cxn ang="0">
                  <a:pos x="18065" y="7453"/>
                </a:cxn>
                <a:cxn ang="0">
                  <a:pos x="19871" y="11429"/>
                </a:cxn>
                <a:cxn ang="0">
                  <a:pos x="19871" y="13168"/>
                </a:cxn>
                <a:cxn ang="0">
                  <a:pos x="18839" y="14907"/>
                </a:cxn>
                <a:cxn ang="0">
                  <a:pos x="11355" y="17640"/>
                </a:cxn>
                <a:cxn ang="0">
                  <a:pos x="9290" y="17391"/>
                </a:cxn>
                <a:cxn ang="0">
                  <a:pos x="6968" y="16149"/>
                </a:cxn>
                <a:cxn ang="0">
                  <a:pos x="5161" y="16646"/>
                </a:cxn>
                <a:cxn ang="0">
                  <a:pos x="2581" y="19876"/>
                </a:cxn>
                <a:cxn ang="0">
                  <a:pos x="0" y="19130"/>
                </a:cxn>
              </a:cxnLst>
              <a:rect l="0" t="0" r="r" b="b"/>
              <a:pathLst>
                <a:path w="20000" h="20000">
                  <a:moveTo>
                    <a:pt x="0" y="19130"/>
                  </a:moveTo>
                  <a:lnTo>
                    <a:pt x="1032" y="14161"/>
                  </a:lnTo>
                  <a:lnTo>
                    <a:pt x="2065" y="12422"/>
                  </a:lnTo>
                  <a:lnTo>
                    <a:pt x="1806" y="9938"/>
                  </a:lnTo>
                  <a:lnTo>
                    <a:pt x="2581" y="8944"/>
                  </a:lnTo>
                  <a:lnTo>
                    <a:pt x="4387" y="9193"/>
                  </a:lnTo>
                  <a:lnTo>
                    <a:pt x="3613" y="5714"/>
                  </a:lnTo>
                  <a:lnTo>
                    <a:pt x="4387" y="5217"/>
                  </a:lnTo>
                  <a:lnTo>
                    <a:pt x="5161" y="5963"/>
                  </a:lnTo>
                  <a:lnTo>
                    <a:pt x="5161" y="1739"/>
                  </a:lnTo>
                  <a:lnTo>
                    <a:pt x="6968" y="0"/>
                  </a:lnTo>
                  <a:lnTo>
                    <a:pt x="7742" y="1491"/>
                  </a:lnTo>
                  <a:lnTo>
                    <a:pt x="9290" y="497"/>
                  </a:lnTo>
                  <a:lnTo>
                    <a:pt x="10581" y="994"/>
                  </a:lnTo>
                  <a:lnTo>
                    <a:pt x="9290" y="4720"/>
                  </a:lnTo>
                  <a:lnTo>
                    <a:pt x="9290" y="6460"/>
                  </a:lnTo>
                  <a:lnTo>
                    <a:pt x="9806" y="6460"/>
                  </a:lnTo>
                  <a:lnTo>
                    <a:pt x="11355" y="3975"/>
                  </a:lnTo>
                  <a:lnTo>
                    <a:pt x="12129" y="3478"/>
                  </a:lnTo>
                  <a:lnTo>
                    <a:pt x="14968" y="4969"/>
                  </a:lnTo>
                  <a:lnTo>
                    <a:pt x="18065" y="7453"/>
                  </a:lnTo>
                  <a:lnTo>
                    <a:pt x="19871" y="11429"/>
                  </a:lnTo>
                  <a:lnTo>
                    <a:pt x="19871" y="13168"/>
                  </a:lnTo>
                  <a:lnTo>
                    <a:pt x="18839" y="14907"/>
                  </a:lnTo>
                  <a:lnTo>
                    <a:pt x="11355" y="17640"/>
                  </a:lnTo>
                  <a:lnTo>
                    <a:pt x="9290" y="17391"/>
                  </a:lnTo>
                  <a:lnTo>
                    <a:pt x="6968" y="16149"/>
                  </a:lnTo>
                  <a:lnTo>
                    <a:pt x="5161" y="16646"/>
                  </a:lnTo>
                  <a:lnTo>
                    <a:pt x="2581" y="19876"/>
                  </a:lnTo>
                  <a:lnTo>
                    <a:pt x="0" y="1913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8" name="Freeform 39"/>
            <p:cNvSpPr>
              <a:spLocks noChangeAspect="1"/>
            </p:cNvSpPr>
            <p:nvPr/>
          </p:nvSpPr>
          <p:spPr bwMode="auto">
            <a:xfrm>
              <a:off x="4152927" y="2882918"/>
              <a:ext cx="28575" cy="47625"/>
            </a:xfrm>
            <a:custGeom>
              <a:avLst/>
              <a:gdLst/>
              <a:ahLst/>
              <a:cxnLst>
                <a:cxn ang="0">
                  <a:pos x="14194" y="19574"/>
                </a:cxn>
                <a:cxn ang="0">
                  <a:pos x="6452" y="17021"/>
                </a:cxn>
                <a:cxn ang="0">
                  <a:pos x="0" y="9362"/>
                </a:cxn>
                <a:cxn ang="0">
                  <a:pos x="6452" y="0"/>
                </a:cxn>
                <a:cxn ang="0">
                  <a:pos x="19355" y="5957"/>
                </a:cxn>
                <a:cxn ang="0">
                  <a:pos x="18065" y="17872"/>
                </a:cxn>
                <a:cxn ang="0">
                  <a:pos x="14194" y="19574"/>
                </a:cxn>
              </a:cxnLst>
              <a:rect l="0" t="0" r="r" b="b"/>
              <a:pathLst>
                <a:path w="20000" h="20000">
                  <a:moveTo>
                    <a:pt x="14194" y="19574"/>
                  </a:moveTo>
                  <a:lnTo>
                    <a:pt x="6452" y="17021"/>
                  </a:lnTo>
                  <a:lnTo>
                    <a:pt x="0" y="9362"/>
                  </a:lnTo>
                  <a:lnTo>
                    <a:pt x="6452" y="0"/>
                  </a:lnTo>
                  <a:lnTo>
                    <a:pt x="19355" y="5957"/>
                  </a:lnTo>
                  <a:lnTo>
                    <a:pt x="18065" y="17872"/>
                  </a:lnTo>
                  <a:lnTo>
                    <a:pt x="14194" y="19574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9" name="Freeform 40"/>
            <p:cNvSpPr>
              <a:spLocks noChangeAspect="1"/>
            </p:cNvSpPr>
            <p:nvPr/>
          </p:nvSpPr>
          <p:spPr bwMode="auto">
            <a:xfrm>
              <a:off x="4367240" y="3382981"/>
              <a:ext cx="871537" cy="1273175"/>
            </a:xfrm>
            <a:custGeom>
              <a:avLst/>
              <a:gdLst/>
              <a:ahLst/>
              <a:cxnLst>
                <a:cxn ang="0">
                  <a:pos x="16227" y="796"/>
                </a:cxn>
                <a:cxn ang="0">
                  <a:pos x="14495" y="888"/>
                </a:cxn>
                <a:cxn ang="0">
                  <a:pos x="13340" y="796"/>
                </a:cxn>
                <a:cxn ang="0">
                  <a:pos x="11732" y="643"/>
                </a:cxn>
                <a:cxn ang="0">
                  <a:pos x="11278" y="0"/>
                </a:cxn>
                <a:cxn ang="0">
                  <a:pos x="10619" y="367"/>
                </a:cxn>
                <a:cxn ang="0">
                  <a:pos x="9402" y="306"/>
                </a:cxn>
                <a:cxn ang="0">
                  <a:pos x="8000" y="643"/>
                </a:cxn>
                <a:cxn ang="0">
                  <a:pos x="6021" y="2479"/>
                </a:cxn>
                <a:cxn ang="0">
                  <a:pos x="4866" y="2387"/>
                </a:cxn>
                <a:cxn ang="0">
                  <a:pos x="1361" y="5555"/>
                </a:cxn>
                <a:cxn ang="0">
                  <a:pos x="0" y="6779"/>
                </a:cxn>
                <a:cxn ang="0">
                  <a:pos x="124" y="8370"/>
                </a:cxn>
                <a:cxn ang="0">
                  <a:pos x="1237" y="9135"/>
                </a:cxn>
                <a:cxn ang="0">
                  <a:pos x="2722" y="10298"/>
                </a:cxn>
                <a:cxn ang="0">
                  <a:pos x="2392" y="11094"/>
                </a:cxn>
                <a:cxn ang="0">
                  <a:pos x="660" y="12777"/>
                </a:cxn>
                <a:cxn ang="0">
                  <a:pos x="536" y="14430"/>
                </a:cxn>
                <a:cxn ang="0">
                  <a:pos x="1608" y="15547"/>
                </a:cxn>
                <a:cxn ang="0">
                  <a:pos x="3093" y="15057"/>
                </a:cxn>
                <a:cxn ang="0">
                  <a:pos x="3835" y="15669"/>
                </a:cxn>
                <a:cxn ang="0">
                  <a:pos x="5856" y="16098"/>
                </a:cxn>
                <a:cxn ang="0">
                  <a:pos x="5567" y="17720"/>
                </a:cxn>
                <a:cxn ang="0">
                  <a:pos x="6392" y="18363"/>
                </a:cxn>
                <a:cxn ang="0">
                  <a:pos x="8412" y="18210"/>
                </a:cxn>
                <a:cxn ang="0">
                  <a:pos x="10660" y="17842"/>
                </a:cxn>
                <a:cxn ang="0">
                  <a:pos x="12268" y="18148"/>
                </a:cxn>
                <a:cxn ang="0">
                  <a:pos x="14082" y="18332"/>
                </a:cxn>
                <a:cxn ang="0">
                  <a:pos x="14701" y="19036"/>
                </a:cxn>
                <a:cxn ang="0">
                  <a:pos x="15691" y="19250"/>
                </a:cxn>
                <a:cxn ang="0">
                  <a:pos x="16804" y="19985"/>
                </a:cxn>
                <a:cxn ang="0">
                  <a:pos x="17876" y="18883"/>
                </a:cxn>
                <a:cxn ang="0">
                  <a:pos x="18124" y="17445"/>
                </a:cxn>
                <a:cxn ang="0">
                  <a:pos x="17216" y="16802"/>
                </a:cxn>
                <a:cxn ang="0">
                  <a:pos x="17299" y="15119"/>
                </a:cxn>
                <a:cxn ang="0">
                  <a:pos x="18412" y="13940"/>
                </a:cxn>
                <a:cxn ang="0">
                  <a:pos x="18990" y="13389"/>
                </a:cxn>
                <a:cxn ang="0">
                  <a:pos x="18206" y="12288"/>
                </a:cxn>
                <a:cxn ang="0">
                  <a:pos x="18536" y="11920"/>
                </a:cxn>
                <a:cxn ang="0">
                  <a:pos x="18825" y="10513"/>
                </a:cxn>
                <a:cxn ang="0">
                  <a:pos x="19938" y="10023"/>
                </a:cxn>
                <a:cxn ang="0">
                  <a:pos x="19526" y="9748"/>
                </a:cxn>
                <a:cxn ang="0">
                  <a:pos x="18330" y="8248"/>
                </a:cxn>
                <a:cxn ang="0">
                  <a:pos x="18454" y="7605"/>
                </a:cxn>
                <a:cxn ang="0">
                  <a:pos x="17711" y="5218"/>
                </a:cxn>
                <a:cxn ang="0">
                  <a:pos x="17093" y="4836"/>
                </a:cxn>
                <a:cxn ang="0">
                  <a:pos x="18206" y="4193"/>
                </a:cxn>
                <a:cxn ang="0">
                  <a:pos x="17876" y="1347"/>
                </a:cxn>
              </a:cxnLst>
              <a:rect l="0" t="0" r="r" b="b"/>
              <a:pathLst>
                <a:path w="20000" h="20000">
                  <a:moveTo>
                    <a:pt x="17175" y="490"/>
                  </a:moveTo>
                  <a:lnTo>
                    <a:pt x="16557" y="581"/>
                  </a:lnTo>
                  <a:lnTo>
                    <a:pt x="16227" y="796"/>
                  </a:lnTo>
                  <a:lnTo>
                    <a:pt x="15567" y="735"/>
                  </a:lnTo>
                  <a:lnTo>
                    <a:pt x="15278" y="918"/>
                  </a:lnTo>
                  <a:lnTo>
                    <a:pt x="14495" y="888"/>
                  </a:lnTo>
                  <a:lnTo>
                    <a:pt x="14041" y="1010"/>
                  </a:lnTo>
                  <a:lnTo>
                    <a:pt x="13794" y="1010"/>
                  </a:lnTo>
                  <a:lnTo>
                    <a:pt x="13340" y="796"/>
                  </a:lnTo>
                  <a:lnTo>
                    <a:pt x="12722" y="704"/>
                  </a:lnTo>
                  <a:lnTo>
                    <a:pt x="12144" y="735"/>
                  </a:lnTo>
                  <a:lnTo>
                    <a:pt x="11732" y="643"/>
                  </a:lnTo>
                  <a:lnTo>
                    <a:pt x="11608" y="428"/>
                  </a:lnTo>
                  <a:lnTo>
                    <a:pt x="11691" y="214"/>
                  </a:lnTo>
                  <a:lnTo>
                    <a:pt x="11278" y="0"/>
                  </a:lnTo>
                  <a:lnTo>
                    <a:pt x="11072" y="61"/>
                  </a:lnTo>
                  <a:lnTo>
                    <a:pt x="10907" y="275"/>
                  </a:lnTo>
                  <a:lnTo>
                    <a:pt x="10619" y="367"/>
                  </a:lnTo>
                  <a:lnTo>
                    <a:pt x="10082" y="184"/>
                  </a:lnTo>
                  <a:lnTo>
                    <a:pt x="9814" y="184"/>
                  </a:lnTo>
                  <a:lnTo>
                    <a:pt x="9402" y="306"/>
                  </a:lnTo>
                  <a:lnTo>
                    <a:pt x="9237" y="428"/>
                  </a:lnTo>
                  <a:lnTo>
                    <a:pt x="8866" y="581"/>
                  </a:lnTo>
                  <a:lnTo>
                    <a:pt x="8000" y="643"/>
                  </a:lnTo>
                  <a:lnTo>
                    <a:pt x="7381" y="826"/>
                  </a:lnTo>
                  <a:lnTo>
                    <a:pt x="7134" y="1010"/>
                  </a:lnTo>
                  <a:lnTo>
                    <a:pt x="6021" y="2479"/>
                  </a:lnTo>
                  <a:lnTo>
                    <a:pt x="5691" y="2571"/>
                  </a:lnTo>
                  <a:lnTo>
                    <a:pt x="5155" y="2387"/>
                  </a:lnTo>
                  <a:lnTo>
                    <a:pt x="4866" y="2387"/>
                  </a:lnTo>
                  <a:lnTo>
                    <a:pt x="3216" y="4040"/>
                  </a:lnTo>
                  <a:lnTo>
                    <a:pt x="1608" y="5432"/>
                  </a:lnTo>
                  <a:lnTo>
                    <a:pt x="1361" y="5555"/>
                  </a:lnTo>
                  <a:lnTo>
                    <a:pt x="907" y="5555"/>
                  </a:lnTo>
                  <a:lnTo>
                    <a:pt x="660" y="5677"/>
                  </a:lnTo>
                  <a:lnTo>
                    <a:pt x="0" y="6779"/>
                  </a:lnTo>
                  <a:lnTo>
                    <a:pt x="0" y="7391"/>
                  </a:lnTo>
                  <a:lnTo>
                    <a:pt x="330" y="7728"/>
                  </a:lnTo>
                  <a:lnTo>
                    <a:pt x="124" y="8370"/>
                  </a:lnTo>
                  <a:lnTo>
                    <a:pt x="124" y="8523"/>
                  </a:lnTo>
                  <a:lnTo>
                    <a:pt x="536" y="8554"/>
                  </a:lnTo>
                  <a:lnTo>
                    <a:pt x="1237" y="9135"/>
                  </a:lnTo>
                  <a:lnTo>
                    <a:pt x="2144" y="9472"/>
                  </a:lnTo>
                  <a:lnTo>
                    <a:pt x="2392" y="9656"/>
                  </a:lnTo>
                  <a:lnTo>
                    <a:pt x="2722" y="10298"/>
                  </a:lnTo>
                  <a:lnTo>
                    <a:pt x="2804" y="10604"/>
                  </a:lnTo>
                  <a:lnTo>
                    <a:pt x="2722" y="10819"/>
                  </a:lnTo>
                  <a:lnTo>
                    <a:pt x="2392" y="11094"/>
                  </a:lnTo>
                  <a:lnTo>
                    <a:pt x="2433" y="11614"/>
                  </a:lnTo>
                  <a:lnTo>
                    <a:pt x="2309" y="12043"/>
                  </a:lnTo>
                  <a:lnTo>
                    <a:pt x="660" y="12777"/>
                  </a:lnTo>
                  <a:lnTo>
                    <a:pt x="536" y="12961"/>
                  </a:lnTo>
                  <a:lnTo>
                    <a:pt x="660" y="13787"/>
                  </a:lnTo>
                  <a:lnTo>
                    <a:pt x="536" y="14430"/>
                  </a:lnTo>
                  <a:lnTo>
                    <a:pt x="784" y="14705"/>
                  </a:lnTo>
                  <a:lnTo>
                    <a:pt x="1237" y="14981"/>
                  </a:lnTo>
                  <a:lnTo>
                    <a:pt x="1608" y="15547"/>
                  </a:lnTo>
                  <a:lnTo>
                    <a:pt x="1856" y="15639"/>
                  </a:lnTo>
                  <a:lnTo>
                    <a:pt x="2722" y="15149"/>
                  </a:lnTo>
                  <a:lnTo>
                    <a:pt x="3093" y="15057"/>
                  </a:lnTo>
                  <a:lnTo>
                    <a:pt x="3299" y="15210"/>
                  </a:lnTo>
                  <a:lnTo>
                    <a:pt x="3546" y="15455"/>
                  </a:lnTo>
                  <a:lnTo>
                    <a:pt x="3835" y="15669"/>
                  </a:lnTo>
                  <a:lnTo>
                    <a:pt x="4742" y="15425"/>
                  </a:lnTo>
                  <a:lnTo>
                    <a:pt x="5031" y="15455"/>
                  </a:lnTo>
                  <a:lnTo>
                    <a:pt x="5856" y="16098"/>
                  </a:lnTo>
                  <a:lnTo>
                    <a:pt x="5732" y="16465"/>
                  </a:lnTo>
                  <a:lnTo>
                    <a:pt x="5443" y="16924"/>
                  </a:lnTo>
                  <a:lnTo>
                    <a:pt x="5567" y="17720"/>
                  </a:lnTo>
                  <a:lnTo>
                    <a:pt x="5732" y="18026"/>
                  </a:lnTo>
                  <a:lnTo>
                    <a:pt x="6021" y="18240"/>
                  </a:lnTo>
                  <a:lnTo>
                    <a:pt x="6392" y="18363"/>
                  </a:lnTo>
                  <a:lnTo>
                    <a:pt x="7670" y="18638"/>
                  </a:lnTo>
                  <a:lnTo>
                    <a:pt x="8000" y="18577"/>
                  </a:lnTo>
                  <a:lnTo>
                    <a:pt x="8412" y="18210"/>
                  </a:lnTo>
                  <a:lnTo>
                    <a:pt x="9237" y="18148"/>
                  </a:lnTo>
                  <a:lnTo>
                    <a:pt x="9938" y="18210"/>
                  </a:lnTo>
                  <a:lnTo>
                    <a:pt x="10660" y="17842"/>
                  </a:lnTo>
                  <a:lnTo>
                    <a:pt x="11278" y="17812"/>
                  </a:lnTo>
                  <a:lnTo>
                    <a:pt x="11608" y="17842"/>
                  </a:lnTo>
                  <a:lnTo>
                    <a:pt x="12268" y="18148"/>
                  </a:lnTo>
                  <a:lnTo>
                    <a:pt x="12680" y="18240"/>
                  </a:lnTo>
                  <a:lnTo>
                    <a:pt x="13093" y="18332"/>
                  </a:lnTo>
                  <a:lnTo>
                    <a:pt x="14082" y="18332"/>
                  </a:lnTo>
                  <a:lnTo>
                    <a:pt x="14454" y="18454"/>
                  </a:lnTo>
                  <a:lnTo>
                    <a:pt x="14577" y="18638"/>
                  </a:lnTo>
                  <a:lnTo>
                    <a:pt x="14701" y="19036"/>
                  </a:lnTo>
                  <a:lnTo>
                    <a:pt x="15237" y="18822"/>
                  </a:lnTo>
                  <a:lnTo>
                    <a:pt x="15402" y="18852"/>
                  </a:lnTo>
                  <a:lnTo>
                    <a:pt x="15691" y="19250"/>
                  </a:lnTo>
                  <a:lnTo>
                    <a:pt x="16351" y="19893"/>
                  </a:lnTo>
                  <a:lnTo>
                    <a:pt x="16557" y="19985"/>
                  </a:lnTo>
                  <a:lnTo>
                    <a:pt x="16804" y="19985"/>
                  </a:lnTo>
                  <a:lnTo>
                    <a:pt x="17299" y="19770"/>
                  </a:lnTo>
                  <a:lnTo>
                    <a:pt x="17711" y="19342"/>
                  </a:lnTo>
                  <a:lnTo>
                    <a:pt x="17876" y="18883"/>
                  </a:lnTo>
                  <a:lnTo>
                    <a:pt x="17588" y="18363"/>
                  </a:lnTo>
                  <a:lnTo>
                    <a:pt x="17629" y="18148"/>
                  </a:lnTo>
                  <a:lnTo>
                    <a:pt x="18124" y="17445"/>
                  </a:lnTo>
                  <a:lnTo>
                    <a:pt x="18165" y="17292"/>
                  </a:lnTo>
                  <a:lnTo>
                    <a:pt x="17918" y="17077"/>
                  </a:lnTo>
                  <a:lnTo>
                    <a:pt x="17216" y="16802"/>
                  </a:lnTo>
                  <a:lnTo>
                    <a:pt x="17052" y="16098"/>
                  </a:lnTo>
                  <a:lnTo>
                    <a:pt x="17093" y="15425"/>
                  </a:lnTo>
                  <a:lnTo>
                    <a:pt x="17299" y="15119"/>
                  </a:lnTo>
                  <a:lnTo>
                    <a:pt x="17588" y="14920"/>
                  </a:lnTo>
                  <a:lnTo>
                    <a:pt x="18206" y="14705"/>
                  </a:lnTo>
                  <a:lnTo>
                    <a:pt x="18412" y="13940"/>
                  </a:lnTo>
                  <a:lnTo>
                    <a:pt x="18536" y="13695"/>
                  </a:lnTo>
                  <a:lnTo>
                    <a:pt x="18866" y="13512"/>
                  </a:lnTo>
                  <a:lnTo>
                    <a:pt x="18990" y="13389"/>
                  </a:lnTo>
                  <a:lnTo>
                    <a:pt x="18990" y="13175"/>
                  </a:lnTo>
                  <a:lnTo>
                    <a:pt x="18742" y="12655"/>
                  </a:lnTo>
                  <a:lnTo>
                    <a:pt x="18206" y="12288"/>
                  </a:lnTo>
                  <a:lnTo>
                    <a:pt x="18165" y="12165"/>
                  </a:lnTo>
                  <a:lnTo>
                    <a:pt x="18165" y="12073"/>
                  </a:lnTo>
                  <a:lnTo>
                    <a:pt x="18536" y="11920"/>
                  </a:lnTo>
                  <a:lnTo>
                    <a:pt x="18536" y="11461"/>
                  </a:lnTo>
                  <a:lnTo>
                    <a:pt x="18701" y="11339"/>
                  </a:lnTo>
                  <a:lnTo>
                    <a:pt x="18825" y="10513"/>
                  </a:lnTo>
                  <a:lnTo>
                    <a:pt x="18990" y="10176"/>
                  </a:lnTo>
                  <a:lnTo>
                    <a:pt x="19113" y="10084"/>
                  </a:lnTo>
                  <a:lnTo>
                    <a:pt x="19938" y="10023"/>
                  </a:lnTo>
                  <a:lnTo>
                    <a:pt x="19979" y="9992"/>
                  </a:lnTo>
                  <a:lnTo>
                    <a:pt x="19938" y="9809"/>
                  </a:lnTo>
                  <a:lnTo>
                    <a:pt x="19526" y="9748"/>
                  </a:lnTo>
                  <a:lnTo>
                    <a:pt x="18454" y="9258"/>
                  </a:lnTo>
                  <a:lnTo>
                    <a:pt x="18330" y="9044"/>
                  </a:lnTo>
                  <a:lnTo>
                    <a:pt x="18330" y="8248"/>
                  </a:lnTo>
                  <a:lnTo>
                    <a:pt x="18330" y="8095"/>
                  </a:lnTo>
                  <a:lnTo>
                    <a:pt x="18454" y="8003"/>
                  </a:lnTo>
                  <a:lnTo>
                    <a:pt x="18454" y="7605"/>
                  </a:lnTo>
                  <a:lnTo>
                    <a:pt x="18124" y="7024"/>
                  </a:lnTo>
                  <a:lnTo>
                    <a:pt x="18124" y="6442"/>
                  </a:lnTo>
                  <a:lnTo>
                    <a:pt x="17711" y="5218"/>
                  </a:lnTo>
                  <a:lnTo>
                    <a:pt x="17093" y="5004"/>
                  </a:lnTo>
                  <a:lnTo>
                    <a:pt x="17052" y="4927"/>
                  </a:lnTo>
                  <a:lnTo>
                    <a:pt x="17093" y="4836"/>
                  </a:lnTo>
                  <a:lnTo>
                    <a:pt x="17753" y="4652"/>
                  </a:lnTo>
                  <a:lnTo>
                    <a:pt x="18124" y="4438"/>
                  </a:lnTo>
                  <a:lnTo>
                    <a:pt x="18206" y="4193"/>
                  </a:lnTo>
                  <a:lnTo>
                    <a:pt x="18289" y="3428"/>
                  </a:lnTo>
                  <a:lnTo>
                    <a:pt x="18124" y="1867"/>
                  </a:lnTo>
                  <a:lnTo>
                    <a:pt x="17876" y="1347"/>
                  </a:lnTo>
                  <a:lnTo>
                    <a:pt x="17175" y="826"/>
                  </a:lnTo>
                  <a:lnTo>
                    <a:pt x="17175" y="490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35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0" name="Freeform 41"/>
            <p:cNvSpPr>
              <a:spLocks noChangeAspect="1"/>
            </p:cNvSpPr>
            <p:nvPr/>
          </p:nvSpPr>
          <p:spPr bwMode="auto">
            <a:xfrm>
              <a:off x="5308627" y="5218131"/>
              <a:ext cx="39688" cy="49212"/>
            </a:xfrm>
            <a:custGeom>
              <a:avLst/>
              <a:gdLst/>
              <a:ahLst/>
              <a:cxnLst>
                <a:cxn ang="0">
                  <a:pos x="2667" y="19608"/>
                </a:cxn>
                <a:cxn ang="0">
                  <a:pos x="0" y="16471"/>
                </a:cxn>
                <a:cxn ang="0">
                  <a:pos x="14222" y="2353"/>
                </a:cxn>
                <a:cxn ang="0">
                  <a:pos x="17778" y="0"/>
                </a:cxn>
                <a:cxn ang="0">
                  <a:pos x="19556" y="0"/>
                </a:cxn>
                <a:cxn ang="0">
                  <a:pos x="16000" y="13333"/>
                </a:cxn>
                <a:cxn ang="0">
                  <a:pos x="11556" y="16471"/>
                </a:cxn>
                <a:cxn ang="0">
                  <a:pos x="2667" y="19608"/>
                </a:cxn>
              </a:cxnLst>
              <a:rect l="0" t="0" r="r" b="b"/>
              <a:pathLst>
                <a:path w="20000" h="20000">
                  <a:moveTo>
                    <a:pt x="2667" y="19608"/>
                  </a:moveTo>
                  <a:lnTo>
                    <a:pt x="0" y="16471"/>
                  </a:lnTo>
                  <a:lnTo>
                    <a:pt x="14222" y="2353"/>
                  </a:lnTo>
                  <a:lnTo>
                    <a:pt x="17778" y="0"/>
                  </a:lnTo>
                  <a:lnTo>
                    <a:pt x="19556" y="0"/>
                  </a:lnTo>
                  <a:lnTo>
                    <a:pt x="16000" y="13333"/>
                  </a:lnTo>
                  <a:lnTo>
                    <a:pt x="11556" y="16471"/>
                  </a:lnTo>
                  <a:lnTo>
                    <a:pt x="2667" y="1960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1" name="Freeform 42"/>
            <p:cNvSpPr>
              <a:spLocks noChangeAspect="1"/>
            </p:cNvSpPr>
            <p:nvPr/>
          </p:nvSpPr>
          <p:spPr bwMode="auto">
            <a:xfrm>
              <a:off x="4608540" y="4006868"/>
              <a:ext cx="1296987" cy="1497013"/>
            </a:xfrm>
            <a:custGeom>
              <a:avLst/>
              <a:gdLst/>
              <a:ahLst/>
              <a:cxnLst>
                <a:cxn ang="0">
                  <a:pos x="19486" y="6441"/>
                </a:cxn>
                <a:cxn ang="0">
                  <a:pos x="18654" y="5686"/>
                </a:cxn>
                <a:cxn ang="0">
                  <a:pos x="17904" y="5843"/>
                </a:cxn>
                <a:cxn ang="0">
                  <a:pos x="16738" y="4736"/>
                </a:cxn>
                <a:cxn ang="0">
                  <a:pos x="15600" y="5582"/>
                </a:cxn>
                <a:cxn ang="0">
                  <a:pos x="14892" y="7144"/>
                </a:cxn>
                <a:cxn ang="0">
                  <a:pos x="14254" y="6988"/>
                </a:cxn>
                <a:cxn ang="0">
                  <a:pos x="13033" y="7196"/>
                </a:cxn>
                <a:cxn ang="0">
                  <a:pos x="11950" y="7508"/>
                </a:cxn>
                <a:cxn ang="0">
                  <a:pos x="12033" y="6181"/>
                </a:cxn>
                <a:cxn ang="0">
                  <a:pos x="11506" y="3852"/>
                </a:cxn>
                <a:cxn ang="0">
                  <a:pos x="10729" y="2759"/>
                </a:cxn>
                <a:cxn ang="0">
                  <a:pos x="10507" y="833"/>
                </a:cxn>
                <a:cxn ang="0">
                  <a:pos x="9646" y="0"/>
                </a:cxn>
                <a:cxn ang="0">
                  <a:pos x="9008" y="312"/>
                </a:cxn>
                <a:cxn ang="0">
                  <a:pos x="8702" y="1796"/>
                </a:cxn>
                <a:cxn ang="0">
                  <a:pos x="8841" y="2420"/>
                </a:cxn>
                <a:cxn ang="0">
                  <a:pos x="8702" y="3305"/>
                </a:cxn>
                <a:cxn ang="0">
                  <a:pos x="7870" y="4528"/>
                </a:cxn>
                <a:cxn ang="0">
                  <a:pos x="8286" y="6181"/>
                </a:cxn>
                <a:cxn ang="0">
                  <a:pos x="8064" y="7274"/>
                </a:cxn>
                <a:cxn ang="0">
                  <a:pos x="7536" y="8653"/>
                </a:cxn>
                <a:cxn ang="0">
                  <a:pos x="6593" y="7690"/>
                </a:cxn>
                <a:cxn ang="0">
                  <a:pos x="5760" y="8757"/>
                </a:cxn>
                <a:cxn ang="0">
                  <a:pos x="4941" y="9200"/>
                </a:cxn>
                <a:cxn ang="0">
                  <a:pos x="4303" y="10319"/>
                </a:cxn>
                <a:cxn ang="0">
                  <a:pos x="2110" y="9798"/>
                </a:cxn>
                <a:cxn ang="0">
                  <a:pos x="1749" y="11542"/>
                </a:cxn>
                <a:cxn ang="0">
                  <a:pos x="1332" y="12583"/>
                </a:cxn>
                <a:cxn ang="0">
                  <a:pos x="888" y="14639"/>
                </a:cxn>
                <a:cxn ang="0">
                  <a:pos x="83" y="14925"/>
                </a:cxn>
                <a:cxn ang="0">
                  <a:pos x="1804" y="16838"/>
                </a:cxn>
                <a:cxn ang="0">
                  <a:pos x="3470" y="17098"/>
                </a:cxn>
                <a:cxn ang="0">
                  <a:pos x="5482" y="17983"/>
                </a:cxn>
                <a:cxn ang="0">
                  <a:pos x="7148" y="19024"/>
                </a:cxn>
                <a:cxn ang="0">
                  <a:pos x="7814" y="19545"/>
                </a:cxn>
                <a:cxn ang="0">
                  <a:pos x="8758" y="19649"/>
                </a:cxn>
                <a:cxn ang="0">
                  <a:pos x="7897" y="19258"/>
                </a:cxn>
                <a:cxn ang="0">
                  <a:pos x="8092" y="18842"/>
                </a:cxn>
                <a:cxn ang="0">
                  <a:pos x="9618" y="17671"/>
                </a:cxn>
                <a:cxn ang="0">
                  <a:pos x="11117" y="15875"/>
                </a:cxn>
                <a:cxn ang="0">
                  <a:pos x="11978" y="14379"/>
                </a:cxn>
                <a:cxn ang="0">
                  <a:pos x="12200" y="12115"/>
                </a:cxn>
                <a:cxn ang="0">
                  <a:pos x="11839" y="11282"/>
                </a:cxn>
                <a:cxn ang="0">
                  <a:pos x="12755" y="10345"/>
                </a:cxn>
                <a:cxn ang="0">
                  <a:pos x="14781" y="10267"/>
                </a:cxn>
                <a:cxn ang="0">
                  <a:pos x="17488" y="9642"/>
                </a:cxn>
                <a:cxn ang="0">
                  <a:pos x="18793" y="9616"/>
                </a:cxn>
                <a:cxn ang="0">
                  <a:pos x="19375" y="9252"/>
                </a:cxn>
                <a:cxn ang="0">
                  <a:pos x="18654" y="8419"/>
                </a:cxn>
                <a:cxn ang="0">
                  <a:pos x="19153" y="7274"/>
                </a:cxn>
                <a:cxn ang="0">
                  <a:pos x="19986" y="7248"/>
                </a:cxn>
              </a:cxnLst>
              <a:rect l="0" t="0" r="r" b="b"/>
              <a:pathLst>
                <a:path w="20000" h="20000">
                  <a:moveTo>
                    <a:pt x="19986" y="7248"/>
                  </a:moveTo>
                  <a:lnTo>
                    <a:pt x="19986" y="6701"/>
                  </a:lnTo>
                  <a:lnTo>
                    <a:pt x="19792" y="6545"/>
                  </a:lnTo>
                  <a:lnTo>
                    <a:pt x="19486" y="6441"/>
                  </a:lnTo>
                  <a:lnTo>
                    <a:pt x="19431" y="5947"/>
                  </a:lnTo>
                  <a:lnTo>
                    <a:pt x="19320" y="5843"/>
                  </a:lnTo>
                  <a:lnTo>
                    <a:pt x="18931" y="5608"/>
                  </a:lnTo>
                  <a:lnTo>
                    <a:pt x="18654" y="5686"/>
                  </a:lnTo>
                  <a:lnTo>
                    <a:pt x="18293" y="5947"/>
                  </a:lnTo>
                  <a:lnTo>
                    <a:pt x="18126" y="5999"/>
                  </a:lnTo>
                  <a:lnTo>
                    <a:pt x="18015" y="5947"/>
                  </a:lnTo>
                  <a:lnTo>
                    <a:pt x="17904" y="5843"/>
                  </a:lnTo>
                  <a:lnTo>
                    <a:pt x="17849" y="5426"/>
                  </a:lnTo>
                  <a:lnTo>
                    <a:pt x="17682" y="5244"/>
                  </a:lnTo>
                  <a:lnTo>
                    <a:pt x="17099" y="4867"/>
                  </a:lnTo>
                  <a:lnTo>
                    <a:pt x="16738" y="4736"/>
                  </a:lnTo>
                  <a:lnTo>
                    <a:pt x="16433" y="4867"/>
                  </a:lnTo>
                  <a:lnTo>
                    <a:pt x="16211" y="5062"/>
                  </a:lnTo>
                  <a:lnTo>
                    <a:pt x="15989" y="5140"/>
                  </a:lnTo>
                  <a:lnTo>
                    <a:pt x="15600" y="5582"/>
                  </a:lnTo>
                  <a:lnTo>
                    <a:pt x="15323" y="6025"/>
                  </a:lnTo>
                  <a:lnTo>
                    <a:pt x="15323" y="6207"/>
                  </a:lnTo>
                  <a:lnTo>
                    <a:pt x="15073" y="6805"/>
                  </a:lnTo>
                  <a:lnTo>
                    <a:pt x="14892" y="7144"/>
                  </a:lnTo>
                  <a:lnTo>
                    <a:pt x="14615" y="7326"/>
                  </a:lnTo>
                  <a:lnTo>
                    <a:pt x="14365" y="7352"/>
                  </a:lnTo>
                  <a:lnTo>
                    <a:pt x="14282" y="7196"/>
                  </a:lnTo>
                  <a:lnTo>
                    <a:pt x="14254" y="6988"/>
                  </a:lnTo>
                  <a:lnTo>
                    <a:pt x="13976" y="6962"/>
                  </a:lnTo>
                  <a:lnTo>
                    <a:pt x="13421" y="7170"/>
                  </a:lnTo>
                  <a:lnTo>
                    <a:pt x="13144" y="7170"/>
                  </a:lnTo>
                  <a:lnTo>
                    <a:pt x="13033" y="7196"/>
                  </a:lnTo>
                  <a:lnTo>
                    <a:pt x="12700" y="7664"/>
                  </a:lnTo>
                  <a:lnTo>
                    <a:pt x="12394" y="7690"/>
                  </a:lnTo>
                  <a:lnTo>
                    <a:pt x="12144" y="7664"/>
                  </a:lnTo>
                  <a:lnTo>
                    <a:pt x="11950" y="7508"/>
                  </a:lnTo>
                  <a:lnTo>
                    <a:pt x="11867" y="7274"/>
                  </a:lnTo>
                  <a:lnTo>
                    <a:pt x="11867" y="7014"/>
                  </a:lnTo>
                  <a:lnTo>
                    <a:pt x="12033" y="6571"/>
                  </a:lnTo>
                  <a:lnTo>
                    <a:pt x="12033" y="6181"/>
                  </a:lnTo>
                  <a:lnTo>
                    <a:pt x="12228" y="4632"/>
                  </a:lnTo>
                  <a:lnTo>
                    <a:pt x="12144" y="4450"/>
                  </a:lnTo>
                  <a:lnTo>
                    <a:pt x="11589" y="4034"/>
                  </a:lnTo>
                  <a:lnTo>
                    <a:pt x="11506" y="3852"/>
                  </a:lnTo>
                  <a:lnTo>
                    <a:pt x="11589" y="2967"/>
                  </a:lnTo>
                  <a:lnTo>
                    <a:pt x="11423" y="2811"/>
                  </a:lnTo>
                  <a:lnTo>
                    <a:pt x="10923" y="2811"/>
                  </a:lnTo>
                  <a:lnTo>
                    <a:pt x="10729" y="2759"/>
                  </a:lnTo>
                  <a:lnTo>
                    <a:pt x="10562" y="2628"/>
                  </a:lnTo>
                  <a:lnTo>
                    <a:pt x="10479" y="2342"/>
                  </a:lnTo>
                  <a:lnTo>
                    <a:pt x="10756" y="1197"/>
                  </a:lnTo>
                  <a:lnTo>
                    <a:pt x="10507" y="833"/>
                  </a:lnTo>
                  <a:lnTo>
                    <a:pt x="10201" y="494"/>
                  </a:lnTo>
                  <a:lnTo>
                    <a:pt x="10173" y="182"/>
                  </a:lnTo>
                  <a:lnTo>
                    <a:pt x="10007" y="52"/>
                  </a:lnTo>
                  <a:lnTo>
                    <a:pt x="9646" y="0"/>
                  </a:lnTo>
                  <a:lnTo>
                    <a:pt x="9674" y="156"/>
                  </a:lnTo>
                  <a:lnTo>
                    <a:pt x="9646" y="182"/>
                  </a:lnTo>
                  <a:lnTo>
                    <a:pt x="9091" y="234"/>
                  </a:lnTo>
                  <a:lnTo>
                    <a:pt x="9008" y="312"/>
                  </a:lnTo>
                  <a:lnTo>
                    <a:pt x="8897" y="599"/>
                  </a:lnTo>
                  <a:lnTo>
                    <a:pt x="8813" y="1301"/>
                  </a:lnTo>
                  <a:lnTo>
                    <a:pt x="8702" y="1405"/>
                  </a:lnTo>
                  <a:lnTo>
                    <a:pt x="8702" y="1796"/>
                  </a:lnTo>
                  <a:lnTo>
                    <a:pt x="8452" y="1926"/>
                  </a:lnTo>
                  <a:lnTo>
                    <a:pt x="8452" y="2004"/>
                  </a:lnTo>
                  <a:lnTo>
                    <a:pt x="8480" y="2108"/>
                  </a:lnTo>
                  <a:lnTo>
                    <a:pt x="8841" y="2420"/>
                  </a:lnTo>
                  <a:lnTo>
                    <a:pt x="9008" y="2863"/>
                  </a:lnTo>
                  <a:lnTo>
                    <a:pt x="9008" y="3045"/>
                  </a:lnTo>
                  <a:lnTo>
                    <a:pt x="8924" y="3149"/>
                  </a:lnTo>
                  <a:lnTo>
                    <a:pt x="8702" y="3305"/>
                  </a:lnTo>
                  <a:lnTo>
                    <a:pt x="8619" y="3513"/>
                  </a:lnTo>
                  <a:lnTo>
                    <a:pt x="8480" y="4164"/>
                  </a:lnTo>
                  <a:lnTo>
                    <a:pt x="8064" y="4346"/>
                  </a:lnTo>
                  <a:lnTo>
                    <a:pt x="7870" y="4528"/>
                  </a:lnTo>
                  <a:lnTo>
                    <a:pt x="7731" y="4789"/>
                  </a:lnTo>
                  <a:lnTo>
                    <a:pt x="7703" y="5348"/>
                  </a:lnTo>
                  <a:lnTo>
                    <a:pt x="7814" y="5947"/>
                  </a:lnTo>
                  <a:lnTo>
                    <a:pt x="8286" y="6181"/>
                  </a:lnTo>
                  <a:lnTo>
                    <a:pt x="8452" y="6363"/>
                  </a:lnTo>
                  <a:lnTo>
                    <a:pt x="8425" y="6493"/>
                  </a:lnTo>
                  <a:lnTo>
                    <a:pt x="8092" y="7092"/>
                  </a:lnTo>
                  <a:lnTo>
                    <a:pt x="8064" y="7274"/>
                  </a:lnTo>
                  <a:lnTo>
                    <a:pt x="8258" y="7716"/>
                  </a:lnTo>
                  <a:lnTo>
                    <a:pt x="8147" y="8107"/>
                  </a:lnTo>
                  <a:lnTo>
                    <a:pt x="7870" y="8471"/>
                  </a:lnTo>
                  <a:lnTo>
                    <a:pt x="7536" y="8653"/>
                  </a:lnTo>
                  <a:lnTo>
                    <a:pt x="7370" y="8653"/>
                  </a:lnTo>
                  <a:lnTo>
                    <a:pt x="7231" y="8575"/>
                  </a:lnTo>
                  <a:lnTo>
                    <a:pt x="6787" y="8029"/>
                  </a:lnTo>
                  <a:lnTo>
                    <a:pt x="6593" y="7690"/>
                  </a:lnTo>
                  <a:lnTo>
                    <a:pt x="6482" y="7664"/>
                  </a:lnTo>
                  <a:lnTo>
                    <a:pt x="6121" y="7846"/>
                  </a:lnTo>
                  <a:lnTo>
                    <a:pt x="5899" y="8055"/>
                  </a:lnTo>
                  <a:lnTo>
                    <a:pt x="5760" y="8757"/>
                  </a:lnTo>
                  <a:lnTo>
                    <a:pt x="5621" y="8861"/>
                  </a:lnTo>
                  <a:lnTo>
                    <a:pt x="5205" y="9018"/>
                  </a:lnTo>
                  <a:lnTo>
                    <a:pt x="5038" y="9174"/>
                  </a:lnTo>
                  <a:lnTo>
                    <a:pt x="4941" y="9200"/>
                  </a:lnTo>
                  <a:lnTo>
                    <a:pt x="4691" y="10085"/>
                  </a:lnTo>
                  <a:lnTo>
                    <a:pt x="4580" y="10319"/>
                  </a:lnTo>
                  <a:lnTo>
                    <a:pt x="4386" y="10397"/>
                  </a:lnTo>
                  <a:lnTo>
                    <a:pt x="4303" y="10319"/>
                  </a:lnTo>
                  <a:lnTo>
                    <a:pt x="4053" y="9616"/>
                  </a:lnTo>
                  <a:lnTo>
                    <a:pt x="3747" y="9616"/>
                  </a:lnTo>
                  <a:lnTo>
                    <a:pt x="2942" y="9902"/>
                  </a:lnTo>
                  <a:lnTo>
                    <a:pt x="2110" y="9798"/>
                  </a:lnTo>
                  <a:lnTo>
                    <a:pt x="1999" y="9876"/>
                  </a:lnTo>
                  <a:lnTo>
                    <a:pt x="1554" y="10787"/>
                  </a:lnTo>
                  <a:lnTo>
                    <a:pt x="1388" y="11386"/>
                  </a:lnTo>
                  <a:lnTo>
                    <a:pt x="1749" y="11542"/>
                  </a:lnTo>
                  <a:lnTo>
                    <a:pt x="1888" y="11646"/>
                  </a:lnTo>
                  <a:lnTo>
                    <a:pt x="1943" y="11984"/>
                  </a:lnTo>
                  <a:lnTo>
                    <a:pt x="1610" y="12193"/>
                  </a:lnTo>
                  <a:lnTo>
                    <a:pt x="1332" y="12583"/>
                  </a:lnTo>
                  <a:lnTo>
                    <a:pt x="1110" y="12713"/>
                  </a:lnTo>
                  <a:lnTo>
                    <a:pt x="999" y="13598"/>
                  </a:lnTo>
                  <a:lnTo>
                    <a:pt x="833" y="14014"/>
                  </a:lnTo>
                  <a:lnTo>
                    <a:pt x="888" y="14639"/>
                  </a:lnTo>
                  <a:lnTo>
                    <a:pt x="805" y="14821"/>
                  </a:lnTo>
                  <a:lnTo>
                    <a:pt x="694" y="14873"/>
                  </a:lnTo>
                  <a:lnTo>
                    <a:pt x="194" y="14873"/>
                  </a:lnTo>
                  <a:lnTo>
                    <a:pt x="83" y="14925"/>
                  </a:lnTo>
                  <a:lnTo>
                    <a:pt x="0" y="15068"/>
                  </a:lnTo>
                  <a:lnTo>
                    <a:pt x="83" y="15303"/>
                  </a:lnTo>
                  <a:lnTo>
                    <a:pt x="916" y="15953"/>
                  </a:lnTo>
                  <a:lnTo>
                    <a:pt x="1804" y="16838"/>
                  </a:lnTo>
                  <a:lnTo>
                    <a:pt x="2026" y="16916"/>
                  </a:lnTo>
                  <a:lnTo>
                    <a:pt x="2831" y="16916"/>
                  </a:lnTo>
                  <a:lnTo>
                    <a:pt x="3414" y="17020"/>
                  </a:lnTo>
                  <a:lnTo>
                    <a:pt x="3470" y="17098"/>
                  </a:lnTo>
                  <a:lnTo>
                    <a:pt x="3914" y="16838"/>
                  </a:lnTo>
                  <a:lnTo>
                    <a:pt x="4219" y="16890"/>
                  </a:lnTo>
                  <a:lnTo>
                    <a:pt x="4525" y="17489"/>
                  </a:lnTo>
                  <a:lnTo>
                    <a:pt x="5482" y="17983"/>
                  </a:lnTo>
                  <a:lnTo>
                    <a:pt x="5899" y="18478"/>
                  </a:lnTo>
                  <a:lnTo>
                    <a:pt x="6149" y="18634"/>
                  </a:lnTo>
                  <a:lnTo>
                    <a:pt x="6898" y="18894"/>
                  </a:lnTo>
                  <a:lnTo>
                    <a:pt x="7148" y="19024"/>
                  </a:lnTo>
                  <a:lnTo>
                    <a:pt x="7342" y="19519"/>
                  </a:lnTo>
                  <a:lnTo>
                    <a:pt x="7425" y="19545"/>
                  </a:lnTo>
                  <a:lnTo>
                    <a:pt x="7647" y="19597"/>
                  </a:lnTo>
                  <a:lnTo>
                    <a:pt x="7814" y="19545"/>
                  </a:lnTo>
                  <a:lnTo>
                    <a:pt x="7925" y="19805"/>
                  </a:lnTo>
                  <a:lnTo>
                    <a:pt x="8258" y="19987"/>
                  </a:lnTo>
                  <a:lnTo>
                    <a:pt x="8425" y="19987"/>
                  </a:lnTo>
                  <a:lnTo>
                    <a:pt x="8758" y="19649"/>
                  </a:lnTo>
                  <a:lnTo>
                    <a:pt x="8813" y="19206"/>
                  </a:lnTo>
                  <a:lnTo>
                    <a:pt x="8480" y="19284"/>
                  </a:lnTo>
                  <a:lnTo>
                    <a:pt x="8258" y="19258"/>
                  </a:lnTo>
                  <a:lnTo>
                    <a:pt x="7897" y="19258"/>
                  </a:lnTo>
                  <a:lnTo>
                    <a:pt x="7731" y="19206"/>
                  </a:lnTo>
                  <a:lnTo>
                    <a:pt x="7731" y="19102"/>
                  </a:lnTo>
                  <a:lnTo>
                    <a:pt x="7814" y="18946"/>
                  </a:lnTo>
                  <a:lnTo>
                    <a:pt x="8092" y="18842"/>
                  </a:lnTo>
                  <a:lnTo>
                    <a:pt x="8758" y="18660"/>
                  </a:lnTo>
                  <a:lnTo>
                    <a:pt x="9008" y="18556"/>
                  </a:lnTo>
                  <a:lnTo>
                    <a:pt x="9202" y="18373"/>
                  </a:lnTo>
                  <a:lnTo>
                    <a:pt x="9618" y="17671"/>
                  </a:lnTo>
                  <a:lnTo>
                    <a:pt x="10007" y="17358"/>
                  </a:lnTo>
                  <a:lnTo>
                    <a:pt x="10229" y="17020"/>
                  </a:lnTo>
                  <a:lnTo>
                    <a:pt x="10590" y="16396"/>
                  </a:lnTo>
                  <a:lnTo>
                    <a:pt x="11117" y="15875"/>
                  </a:lnTo>
                  <a:lnTo>
                    <a:pt x="11312" y="15771"/>
                  </a:lnTo>
                  <a:lnTo>
                    <a:pt x="11589" y="15250"/>
                  </a:lnTo>
                  <a:lnTo>
                    <a:pt x="11839" y="14561"/>
                  </a:lnTo>
                  <a:lnTo>
                    <a:pt x="11978" y="14379"/>
                  </a:lnTo>
                  <a:lnTo>
                    <a:pt x="12200" y="13988"/>
                  </a:lnTo>
                  <a:lnTo>
                    <a:pt x="12061" y="13520"/>
                  </a:lnTo>
                  <a:lnTo>
                    <a:pt x="11978" y="12791"/>
                  </a:lnTo>
                  <a:lnTo>
                    <a:pt x="12200" y="12115"/>
                  </a:lnTo>
                  <a:lnTo>
                    <a:pt x="12200" y="11984"/>
                  </a:lnTo>
                  <a:lnTo>
                    <a:pt x="11756" y="11672"/>
                  </a:lnTo>
                  <a:lnTo>
                    <a:pt x="11672" y="11542"/>
                  </a:lnTo>
                  <a:lnTo>
                    <a:pt x="11839" y="11282"/>
                  </a:lnTo>
                  <a:lnTo>
                    <a:pt x="11978" y="11178"/>
                  </a:lnTo>
                  <a:lnTo>
                    <a:pt x="12228" y="10787"/>
                  </a:lnTo>
                  <a:lnTo>
                    <a:pt x="12477" y="10657"/>
                  </a:lnTo>
                  <a:lnTo>
                    <a:pt x="12755" y="10345"/>
                  </a:lnTo>
                  <a:lnTo>
                    <a:pt x="12977" y="10267"/>
                  </a:lnTo>
                  <a:lnTo>
                    <a:pt x="13449" y="10397"/>
                  </a:lnTo>
                  <a:lnTo>
                    <a:pt x="14143" y="10267"/>
                  </a:lnTo>
                  <a:lnTo>
                    <a:pt x="14781" y="10267"/>
                  </a:lnTo>
                  <a:lnTo>
                    <a:pt x="16155" y="10423"/>
                  </a:lnTo>
                  <a:lnTo>
                    <a:pt x="16572" y="10319"/>
                  </a:lnTo>
                  <a:lnTo>
                    <a:pt x="17099" y="9876"/>
                  </a:lnTo>
                  <a:lnTo>
                    <a:pt x="17488" y="9642"/>
                  </a:lnTo>
                  <a:lnTo>
                    <a:pt x="17849" y="9772"/>
                  </a:lnTo>
                  <a:lnTo>
                    <a:pt x="18099" y="9824"/>
                  </a:lnTo>
                  <a:lnTo>
                    <a:pt x="18598" y="9824"/>
                  </a:lnTo>
                  <a:lnTo>
                    <a:pt x="18793" y="9616"/>
                  </a:lnTo>
                  <a:lnTo>
                    <a:pt x="18959" y="9512"/>
                  </a:lnTo>
                  <a:lnTo>
                    <a:pt x="19098" y="9564"/>
                  </a:lnTo>
                  <a:lnTo>
                    <a:pt x="19237" y="9538"/>
                  </a:lnTo>
                  <a:lnTo>
                    <a:pt x="19375" y="9252"/>
                  </a:lnTo>
                  <a:lnTo>
                    <a:pt x="19320" y="9018"/>
                  </a:lnTo>
                  <a:lnTo>
                    <a:pt x="18765" y="8835"/>
                  </a:lnTo>
                  <a:lnTo>
                    <a:pt x="18654" y="8601"/>
                  </a:lnTo>
                  <a:lnTo>
                    <a:pt x="18654" y="8419"/>
                  </a:lnTo>
                  <a:lnTo>
                    <a:pt x="18793" y="8133"/>
                  </a:lnTo>
                  <a:lnTo>
                    <a:pt x="18848" y="7664"/>
                  </a:lnTo>
                  <a:lnTo>
                    <a:pt x="18959" y="7404"/>
                  </a:lnTo>
                  <a:lnTo>
                    <a:pt x="19153" y="7274"/>
                  </a:lnTo>
                  <a:lnTo>
                    <a:pt x="19403" y="7274"/>
                  </a:lnTo>
                  <a:lnTo>
                    <a:pt x="19792" y="7352"/>
                  </a:lnTo>
                  <a:lnTo>
                    <a:pt x="19931" y="7274"/>
                  </a:lnTo>
                  <a:lnTo>
                    <a:pt x="19986" y="724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2" name="Freeform 43"/>
            <p:cNvSpPr>
              <a:spLocks noChangeAspect="1"/>
            </p:cNvSpPr>
            <p:nvPr/>
          </p:nvSpPr>
          <p:spPr bwMode="auto">
            <a:xfrm>
              <a:off x="5002240" y="5194318"/>
              <a:ext cx="223837" cy="150813"/>
            </a:xfrm>
            <a:custGeom>
              <a:avLst/>
              <a:gdLst/>
              <a:ahLst/>
              <a:cxnLst>
                <a:cxn ang="0">
                  <a:pos x="16032" y="19871"/>
                </a:cxn>
                <a:cxn ang="0">
                  <a:pos x="13279" y="18839"/>
                </a:cxn>
                <a:cxn ang="0">
                  <a:pos x="12308" y="14710"/>
                </a:cxn>
                <a:cxn ang="0">
                  <a:pos x="11660" y="13419"/>
                </a:cxn>
                <a:cxn ang="0">
                  <a:pos x="10526" y="12903"/>
                </a:cxn>
                <a:cxn ang="0">
                  <a:pos x="9231" y="13935"/>
                </a:cxn>
                <a:cxn ang="0">
                  <a:pos x="6964" y="13935"/>
                </a:cxn>
                <a:cxn ang="0">
                  <a:pos x="5992" y="12903"/>
                </a:cxn>
                <a:cxn ang="0">
                  <a:pos x="5344" y="11097"/>
                </a:cxn>
                <a:cxn ang="0">
                  <a:pos x="5182" y="9032"/>
                </a:cxn>
                <a:cxn ang="0">
                  <a:pos x="2105" y="11871"/>
                </a:cxn>
                <a:cxn ang="0">
                  <a:pos x="486" y="10839"/>
                </a:cxn>
                <a:cxn ang="0">
                  <a:pos x="0" y="9290"/>
                </a:cxn>
                <a:cxn ang="0">
                  <a:pos x="0" y="8258"/>
                </a:cxn>
                <a:cxn ang="0">
                  <a:pos x="1134" y="6710"/>
                </a:cxn>
                <a:cxn ang="0">
                  <a:pos x="648" y="5161"/>
                </a:cxn>
                <a:cxn ang="0">
                  <a:pos x="0" y="4129"/>
                </a:cxn>
                <a:cxn ang="0">
                  <a:pos x="486" y="2065"/>
                </a:cxn>
                <a:cxn ang="0">
                  <a:pos x="1457" y="1548"/>
                </a:cxn>
                <a:cxn ang="0">
                  <a:pos x="3239" y="2323"/>
                </a:cxn>
                <a:cxn ang="0">
                  <a:pos x="4696" y="3871"/>
                </a:cxn>
                <a:cxn ang="0">
                  <a:pos x="10040" y="0"/>
                </a:cxn>
                <a:cxn ang="0">
                  <a:pos x="12146" y="774"/>
                </a:cxn>
                <a:cxn ang="0">
                  <a:pos x="13441" y="5677"/>
                </a:cxn>
                <a:cxn ang="0">
                  <a:pos x="14899" y="7484"/>
                </a:cxn>
                <a:cxn ang="0">
                  <a:pos x="16032" y="7742"/>
                </a:cxn>
                <a:cxn ang="0">
                  <a:pos x="17004" y="4387"/>
                </a:cxn>
                <a:cxn ang="0">
                  <a:pos x="18138" y="4903"/>
                </a:cxn>
                <a:cxn ang="0">
                  <a:pos x="19919" y="10065"/>
                </a:cxn>
                <a:cxn ang="0">
                  <a:pos x="19919" y="13935"/>
                </a:cxn>
                <a:cxn ang="0">
                  <a:pos x="19109" y="17032"/>
                </a:cxn>
                <a:cxn ang="0">
                  <a:pos x="17490" y="18839"/>
                </a:cxn>
                <a:cxn ang="0">
                  <a:pos x="16032" y="19871"/>
                </a:cxn>
              </a:cxnLst>
              <a:rect l="0" t="0" r="r" b="b"/>
              <a:pathLst>
                <a:path w="20000" h="20000">
                  <a:moveTo>
                    <a:pt x="16032" y="19871"/>
                  </a:moveTo>
                  <a:lnTo>
                    <a:pt x="13279" y="18839"/>
                  </a:lnTo>
                  <a:lnTo>
                    <a:pt x="12308" y="14710"/>
                  </a:lnTo>
                  <a:lnTo>
                    <a:pt x="11660" y="13419"/>
                  </a:lnTo>
                  <a:lnTo>
                    <a:pt x="10526" y="12903"/>
                  </a:lnTo>
                  <a:lnTo>
                    <a:pt x="9231" y="13935"/>
                  </a:lnTo>
                  <a:lnTo>
                    <a:pt x="6964" y="13935"/>
                  </a:lnTo>
                  <a:lnTo>
                    <a:pt x="5992" y="12903"/>
                  </a:lnTo>
                  <a:lnTo>
                    <a:pt x="5344" y="11097"/>
                  </a:lnTo>
                  <a:lnTo>
                    <a:pt x="5182" y="9032"/>
                  </a:lnTo>
                  <a:lnTo>
                    <a:pt x="2105" y="11871"/>
                  </a:lnTo>
                  <a:lnTo>
                    <a:pt x="486" y="10839"/>
                  </a:lnTo>
                  <a:lnTo>
                    <a:pt x="0" y="9290"/>
                  </a:lnTo>
                  <a:lnTo>
                    <a:pt x="0" y="8258"/>
                  </a:lnTo>
                  <a:lnTo>
                    <a:pt x="1134" y="6710"/>
                  </a:lnTo>
                  <a:lnTo>
                    <a:pt x="648" y="5161"/>
                  </a:lnTo>
                  <a:lnTo>
                    <a:pt x="0" y="4129"/>
                  </a:lnTo>
                  <a:lnTo>
                    <a:pt x="486" y="2065"/>
                  </a:lnTo>
                  <a:lnTo>
                    <a:pt x="1457" y="1548"/>
                  </a:lnTo>
                  <a:lnTo>
                    <a:pt x="3239" y="2323"/>
                  </a:lnTo>
                  <a:lnTo>
                    <a:pt x="4696" y="3871"/>
                  </a:lnTo>
                  <a:lnTo>
                    <a:pt x="10040" y="0"/>
                  </a:lnTo>
                  <a:lnTo>
                    <a:pt x="12146" y="774"/>
                  </a:lnTo>
                  <a:lnTo>
                    <a:pt x="13441" y="5677"/>
                  </a:lnTo>
                  <a:lnTo>
                    <a:pt x="14899" y="7484"/>
                  </a:lnTo>
                  <a:lnTo>
                    <a:pt x="16032" y="7742"/>
                  </a:lnTo>
                  <a:lnTo>
                    <a:pt x="17004" y="4387"/>
                  </a:lnTo>
                  <a:lnTo>
                    <a:pt x="18138" y="4903"/>
                  </a:lnTo>
                  <a:lnTo>
                    <a:pt x="19919" y="10065"/>
                  </a:lnTo>
                  <a:lnTo>
                    <a:pt x="19919" y="13935"/>
                  </a:lnTo>
                  <a:lnTo>
                    <a:pt x="19109" y="17032"/>
                  </a:lnTo>
                  <a:lnTo>
                    <a:pt x="17490" y="18839"/>
                  </a:lnTo>
                  <a:lnTo>
                    <a:pt x="16032" y="19871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3" name="Freeform 44"/>
            <p:cNvSpPr>
              <a:spLocks noChangeAspect="1"/>
            </p:cNvSpPr>
            <p:nvPr/>
          </p:nvSpPr>
          <p:spPr bwMode="auto">
            <a:xfrm>
              <a:off x="5395940" y="4548206"/>
              <a:ext cx="825500" cy="1131887"/>
            </a:xfrm>
            <a:custGeom>
              <a:avLst/>
              <a:gdLst/>
              <a:ahLst/>
              <a:cxnLst>
                <a:cxn ang="0">
                  <a:pos x="13529" y="1035"/>
                </a:cxn>
                <a:cxn ang="0">
                  <a:pos x="12222" y="35"/>
                </a:cxn>
                <a:cxn ang="0">
                  <a:pos x="11002" y="35"/>
                </a:cxn>
                <a:cxn ang="0">
                  <a:pos x="10436" y="1173"/>
                </a:cxn>
                <a:cxn ang="0">
                  <a:pos x="10392" y="2105"/>
                </a:cxn>
                <a:cxn ang="0">
                  <a:pos x="11133" y="3037"/>
                </a:cxn>
                <a:cxn ang="0">
                  <a:pos x="10436" y="3141"/>
                </a:cxn>
                <a:cxn ang="0">
                  <a:pos x="8976" y="3348"/>
                </a:cxn>
                <a:cxn ang="0">
                  <a:pos x="8366" y="4314"/>
                </a:cxn>
                <a:cxn ang="0">
                  <a:pos x="9412" y="5004"/>
                </a:cxn>
                <a:cxn ang="0">
                  <a:pos x="10022" y="6402"/>
                </a:cxn>
                <a:cxn ang="0">
                  <a:pos x="11089" y="6885"/>
                </a:cxn>
                <a:cxn ang="0">
                  <a:pos x="11525" y="7990"/>
                </a:cxn>
                <a:cxn ang="0">
                  <a:pos x="10436" y="8404"/>
                </a:cxn>
                <a:cxn ang="0">
                  <a:pos x="9499" y="9543"/>
                </a:cxn>
                <a:cxn ang="0">
                  <a:pos x="8105" y="10475"/>
                </a:cxn>
                <a:cxn ang="0">
                  <a:pos x="8540" y="11959"/>
                </a:cxn>
                <a:cxn ang="0">
                  <a:pos x="5882" y="13753"/>
                </a:cxn>
                <a:cxn ang="0">
                  <a:pos x="4314" y="14685"/>
                </a:cxn>
                <a:cxn ang="0">
                  <a:pos x="2484" y="15220"/>
                </a:cxn>
                <a:cxn ang="0">
                  <a:pos x="741" y="15738"/>
                </a:cxn>
                <a:cxn ang="0">
                  <a:pos x="436" y="17291"/>
                </a:cxn>
                <a:cxn ang="0">
                  <a:pos x="1133" y="17912"/>
                </a:cxn>
                <a:cxn ang="0">
                  <a:pos x="0" y="18982"/>
                </a:cxn>
                <a:cxn ang="0">
                  <a:pos x="697" y="19983"/>
                </a:cxn>
                <a:cxn ang="0">
                  <a:pos x="6797" y="18947"/>
                </a:cxn>
                <a:cxn ang="0">
                  <a:pos x="8366" y="18361"/>
                </a:cxn>
                <a:cxn ang="0">
                  <a:pos x="9978" y="16980"/>
                </a:cxn>
                <a:cxn ang="0">
                  <a:pos x="12527" y="17429"/>
                </a:cxn>
                <a:cxn ang="0">
                  <a:pos x="16187" y="17429"/>
                </a:cxn>
                <a:cxn ang="0">
                  <a:pos x="16928" y="16601"/>
                </a:cxn>
                <a:cxn ang="0">
                  <a:pos x="18235" y="13891"/>
                </a:cxn>
                <a:cxn ang="0">
                  <a:pos x="18540" y="12131"/>
                </a:cxn>
                <a:cxn ang="0">
                  <a:pos x="18497" y="10785"/>
                </a:cxn>
                <a:cxn ang="0">
                  <a:pos x="17625" y="10267"/>
                </a:cxn>
                <a:cxn ang="0">
                  <a:pos x="19978" y="8369"/>
                </a:cxn>
                <a:cxn ang="0">
                  <a:pos x="19107" y="7196"/>
                </a:cxn>
                <a:cxn ang="0">
                  <a:pos x="19194" y="6437"/>
                </a:cxn>
                <a:cxn ang="0">
                  <a:pos x="18671" y="5815"/>
                </a:cxn>
                <a:cxn ang="0">
                  <a:pos x="18453" y="4659"/>
                </a:cxn>
                <a:cxn ang="0">
                  <a:pos x="16710" y="4107"/>
                </a:cxn>
                <a:cxn ang="0">
                  <a:pos x="15577" y="3831"/>
                </a:cxn>
                <a:cxn ang="0">
                  <a:pos x="15577" y="3382"/>
                </a:cxn>
                <a:cxn ang="0">
                  <a:pos x="14488" y="2692"/>
                </a:cxn>
              </a:cxnLst>
              <a:rect l="0" t="0" r="r" b="b"/>
              <a:pathLst>
                <a:path w="20000" h="20000">
                  <a:moveTo>
                    <a:pt x="14706" y="2312"/>
                  </a:moveTo>
                  <a:lnTo>
                    <a:pt x="14052" y="1795"/>
                  </a:lnTo>
                  <a:lnTo>
                    <a:pt x="13529" y="1035"/>
                  </a:lnTo>
                  <a:lnTo>
                    <a:pt x="12963" y="621"/>
                  </a:lnTo>
                  <a:lnTo>
                    <a:pt x="12309" y="0"/>
                  </a:lnTo>
                  <a:lnTo>
                    <a:pt x="12222" y="35"/>
                  </a:lnTo>
                  <a:lnTo>
                    <a:pt x="12004" y="138"/>
                  </a:lnTo>
                  <a:lnTo>
                    <a:pt x="11394" y="35"/>
                  </a:lnTo>
                  <a:lnTo>
                    <a:pt x="11002" y="35"/>
                  </a:lnTo>
                  <a:lnTo>
                    <a:pt x="10697" y="207"/>
                  </a:lnTo>
                  <a:lnTo>
                    <a:pt x="10523" y="552"/>
                  </a:lnTo>
                  <a:lnTo>
                    <a:pt x="10436" y="1173"/>
                  </a:lnTo>
                  <a:lnTo>
                    <a:pt x="10218" y="1553"/>
                  </a:lnTo>
                  <a:lnTo>
                    <a:pt x="10218" y="1795"/>
                  </a:lnTo>
                  <a:lnTo>
                    <a:pt x="10392" y="2105"/>
                  </a:lnTo>
                  <a:lnTo>
                    <a:pt x="11264" y="2347"/>
                  </a:lnTo>
                  <a:lnTo>
                    <a:pt x="11351" y="2657"/>
                  </a:lnTo>
                  <a:lnTo>
                    <a:pt x="11133" y="3037"/>
                  </a:lnTo>
                  <a:lnTo>
                    <a:pt x="10915" y="3072"/>
                  </a:lnTo>
                  <a:lnTo>
                    <a:pt x="10697" y="3003"/>
                  </a:lnTo>
                  <a:lnTo>
                    <a:pt x="10436" y="3141"/>
                  </a:lnTo>
                  <a:lnTo>
                    <a:pt x="10131" y="3417"/>
                  </a:lnTo>
                  <a:lnTo>
                    <a:pt x="9368" y="3417"/>
                  </a:lnTo>
                  <a:lnTo>
                    <a:pt x="8976" y="3348"/>
                  </a:lnTo>
                  <a:lnTo>
                    <a:pt x="8671" y="3969"/>
                  </a:lnTo>
                  <a:lnTo>
                    <a:pt x="8366" y="4176"/>
                  </a:lnTo>
                  <a:lnTo>
                    <a:pt x="8366" y="4314"/>
                  </a:lnTo>
                  <a:lnTo>
                    <a:pt x="8671" y="4556"/>
                  </a:lnTo>
                  <a:lnTo>
                    <a:pt x="9150" y="4590"/>
                  </a:lnTo>
                  <a:lnTo>
                    <a:pt x="9412" y="5004"/>
                  </a:lnTo>
                  <a:lnTo>
                    <a:pt x="9499" y="5574"/>
                  </a:lnTo>
                  <a:lnTo>
                    <a:pt x="9586" y="5919"/>
                  </a:lnTo>
                  <a:lnTo>
                    <a:pt x="10022" y="6402"/>
                  </a:lnTo>
                  <a:lnTo>
                    <a:pt x="10261" y="6540"/>
                  </a:lnTo>
                  <a:lnTo>
                    <a:pt x="10784" y="6644"/>
                  </a:lnTo>
                  <a:lnTo>
                    <a:pt x="11089" y="6885"/>
                  </a:lnTo>
                  <a:lnTo>
                    <a:pt x="11569" y="7058"/>
                  </a:lnTo>
                  <a:lnTo>
                    <a:pt x="11699" y="7714"/>
                  </a:lnTo>
                  <a:lnTo>
                    <a:pt x="11525" y="7990"/>
                  </a:lnTo>
                  <a:lnTo>
                    <a:pt x="11394" y="8266"/>
                  </a:lnTo>
                  <a:lnTo>
                    <a:pt x="11133" y="8300"/>
                  </a:lnTo>
                  <a:lnTo>
                    <a:pt x="10436" y="8404"/>
                  </a:lnTo>
                  <a:lnTo>
                    <a:pt x="10087" y="8576"/>
                  </a:lnTo>
                  <a:lnTo>
                    <a:pt x="9717" y="9094"/>
                  </a:lnTo>
                  <a:lnTo>
                    <a:pt x="9499" y="9543"/>
                  </a:lnTo>
                  <a:lnTo>
                    <a:pt x="8845" y="9888"/>
                  </a:lnTo>
                  <a:lnTo>
                    <a:pt x="8627" y="10129"/>
                  </a:lnTo>
                  <a:lnTo>
                    <a:pt x="8105" y="10475"/>
                  </a:lnTo>
                  <a:lnTo>
                    <a:pt x="7974" y="11096"/>
                  </a:lnTo>
                  <a:lnTo>
                    <a:pt x="8497" y="11510"/>
                  </a:lnTo>
                  <a:lnTo>
                    <a:pt x="8540" y="11959"/>
                  </a:lnTo>
                  <a:lnTo>
                    <a:pt x="8105" y="12442"/>
                  </a:lnTo>
                  <a:lnTo>
                    <a:pt x="6187" y="13512"/>
                  </a:lnTo>
                  <a:lnTo>
                    <a:pt x="5882" y="13753"/>
                  </a:lnTo>
                  <a:lnTo>
                    <a:pt x="5621" y="14167"/>
                  </a:lnTo>
                  <a:lnTo>
                    <a:pt x="4924" y="14340"/>
                  </a:lnTo>
                  <a:lnTo>
                    <a:pt x="4314" y="14685"/>
                  </a:lnTo>
                  <a:lnTo>
                    <a:pt x="4009" y="15082"/>
                  </a:lnTo>
                  <a:lnTo>
                    <a:pt x="3486" y="15220"/>
                  </a:lnTo>
                  <a:lnTo>
                    <a:pt x="2484" y="15220"/>
                  </a:lnTo>
                  <a:lnTo>
                    <a:pt x="1612" y="15669"/>
                  </a:lnTo>
                  <a:lnTo>
                    <a:pt x="1002" y="15669"/>
                  </a:lnTo>
                  <a:lnTo>
                    <a:pt x="741" y="15738"/>
                  </a:lnTo>
                  <a:lnTo>
                    <a:pt x="610" y="15945"/>
                  </a:lnTo>
                  <a:lnTo>
                    <a:pt x="697" y="16773"/>
                  </a:lnTo>
                  <a:lnTo>
                    <a:pt x="436" y="17291"/>
                  </a:lnTo>
                  <a:lnTo>
                    <a:pt x="697" y="17601"/>
                  </a:lnTo>
                  <a:lnTo>
                    <a:pt x="1046" y="17705"/>
                  </a:lnTo>
                  <a:lnTo>
                    <a:pt x="1133" y="17912"/>
                  </a:lnTo>
                  <a:lnTo>
                    <a:pt x="871" y="18223"/>
                  </a:lnTo>
                  <a:lnTo>
                    <a:pt x="87" y="18464"/>
                  </a:lnTo>
                  <a:lnTo>
                    <a:pt x="0" y="18982"/>
                  </a:lnTo>
                  <a:lnTo>
                    <a:pt x="261" y="19189"/>
                  </a:lnTo>
                  <a:lnTo>
                    <a:pt x="436" y="19741"/>
                  </a:lnTo>
                  <a:lnTo>
                    <a:pt x="697" y="19983"/>
                  </a:lnTo>
                  <a:lnTo>
                    <a:pt x="5359" y="19810"/>
                  </a:lnTo>
                  <a:lnTo>
                    <a:pt x="5664" y="19672"/>
                  </a:lnTo>
                  <a:lnTo>
                    <a:pt x="6797" y="18947"/>
                  </a:lnTo>
                  <a:lnTo>
                    <a:pt x="7669" y="18740"/>
                  </a:lnTo>
                  <a:lnTo>
                    <a:pt x="8061" y="18602"/>
                  </a:lnTo>
                  <a:lnTo>
                    <a:pt x="8366" y="18361"/>
                  </a:lnTo>
                  <a:lnTo>
                    <a:pt x="8845" y="17601"/>
                  </a:lnTo>
                  <a:lnTo>
                    <a:pt x="9586" y="17118"/>
                  </a:lnTo>
                  <a:lnTo>
                    <a:pt x="9978" y="16980"/>
                  </a:lnTo>
                  <a:lnTo>
                    <a:pt x="10784" y="17084"/>
                  </a:lnTo>
                  <a:lnTo>
                    <a:pt x="12004" y="17463"/>
                  </a:lnTo>
                  <a:lnTo>
                    <a:pt x="12527" y="17429"/>
                  </a:lnTo>
                  <a:lnTo>
                    <a:pt x="13399" y="17084"/>
                  </a:lnTo>
                  <a:lnTo>
                    <a:pt x="14052" y="17118"/>
                  </a:lnTo>
                  <a:lnTo>
                    <a:pt x="16187" y="17429"/>
                  </a:lnTo>
                  <a:lnTo>
                    <a:pt x="16754" y="17360"/>
                  </a:lnTo>
                  <a:lnTo>
                    <a:pt x="16710" y="16946"/>
                  </a:lnTo>
                  <a:lnTo>
                    <a:pt x="16928" y="16601"/>
                  </a:lnTo>
                  <a:lnTo>
                    <a:pt x="17887" y="16152"/>
                  </a:lnTo>
                  <a:lnTo>
                    <a:pt x="18017" y="16014"/>
                  </a:lnTo>
                  <a:lnTo>
                    <a:pt x="18235" y="13891"/>
                  </a:lnTo>
                  <a:lnTo>
                    <a:pt x="18366" y="13408"/>
                  </a:lnTo>
                  <a:lnTo>
                    <a:pt x="18366" y="12235"/>
                  </a:lnTo>
                  <a:lnTo>
                    <a:pt x="18540" y="12131"/>
                  </a:lnTo>
                  <a:lnTo>
                    <a:pt x="18802" y="11648"/>
                  </a:lnTo>
                  <a:lnTo>
                    <a:pt x="18758" y="11165"/>
                  </a:lnTo>
                  <a:lnTo>
                    <a:pt x="18497" y="10785"/>
                  </a:lnTo>
                  <a:lnTo>
                    <a:pt x="17930" y="10716"/>
                  </a:lnTo>
                  <a:lnTo>
                    <a:pt x="17625" y="10613"/>
                  </a:lnTo>
                  <a:lnTo>
                    <a:pt x="17625" y="10267"/>
                  </a:lnTo>
                  <a:lnTo>
                    <a:pt x="18453" y="9301"/>
                  </a:lnTo>
                  <a:lnTo>
                    <a:pt x="19020" y="9163"/>
                  </a:lnTo>
                  <a:lnTo>
                    <a:pt x="19978" y="8369"/>
                  </a:lnTo>
                  <a:lnTo>
                    <a:pt x="19630" y="7817"/>
                  </a:lnTo>
                  <a:lnTo>
                    <a:pt x="19107" y="7472"/>
                  </a:lnTo>
                  <a:lnTo>
                    <a:pt x="19107" y="7196"/>
                  </a:lnTo>
                  <a:lnTo>
                    <a:pt x="19237" y="6954"/>
                  </a:lnTo>
                  <a:lnTo>
                    <a:pt x="19325" y="6713"/>
                  </a:lnTo>
                  <a:lnTo>
                    <a:pt x="19194" y="6437"/>
                  </a:lnTo>
                  <a:lnTo>
                    <a:pt x="18802" y="6299"/>
                  </a:lnTo>
                  <a:lnTo>
                    <a:pt x="18671" y="6160"/>
                  </a:lnTo>
                  <a:lnTo>
                    <a:pt x="18671" y="5815"/>
                  </a:lnTo>
                  <a:lnTo>
                    <a:pt x="18453" y="5367"/>
                  </a:lnTo>
                  <a:lnTo>
                    <a:pt x="18497" y="4763"/>
                  </a:lnTo>
                  <a:lnTo>
                    <a:pt x="18453" y="4659"/>
                  </a:lnTo>
                  <a:lnTo>
                    <a:pt x="18192" y="4349"/>
                  </a:lnTo>
                  <a:lnTo>
                    <a:pt x="17756" y="4590"/>
                  </a:lnTo>
                  <a:lnTo>
                    <a:pt x="16710" y="4107"/>
                  </a:lnTo>
                  <a:lnTo>
                    <a:pt x="15926" y="4280"/>
                  </a:lnTo>
                  <a:lnTo>
                    <a:pt x="15577" y="4072"/>
                  </a:lnTo>
                  <a:lnTo>
                    <a:pt x="15577" y="3831"/>
                  </a:lnTo>
                  <a:lnTo>
                    <a:pt x="15752" y="3624"/>
                  </a:lnTo>
                  <a:lnTo>
                    <a:pt x="15839" y="3520"/>
                  </a:lnTo>
                  <a:lnTo>
                    <a:pt x="15577" y="3382"/>
                  </a:lnTo>
                  <a:lnTo>
                    <a:pt x="14967" y="3279"/>
                  </a:lnTo>
                  <a:lnTo>
                    <a:pt x="14619" y="3072"/>
                  </a:lnTo>
                  <a:lnTo>
                    <a:pt x="14488" y="2692"/>
                  </a:lnTo>
                  <a:lnTo>
                    <a:pt x="14706" y="231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4" name="Freeform 45"/>
            <p:cNvSpPr>
              <a:spLocks noChangeAspect="1"/>
            </p:cNvSpPr>
            <p:nvPr/>
          </p:nvSpPr>
          <p:spPr bwMode="auto">
            <a:xfrm>
              <a:off x="5699152" y="5356243"/>
              <a:ext cx="219075" cy="152400"/>
            </a:xfrm>
            <a:custGeom>
              <a:avLst/>
              <a:gdLst/>
              <a:ahLst/>
              <a:cxnLst>
                <a:cxn ang="0">
                  <a:pos x="4534" y="19871"/>
                </a:cxn>
                <a:cxn ang="0">
                  <a:pos x="1619" y="18323"/>
                </a:cxn>
                <a:cxn ang="0">
                  <a:pos x="162" y="14968"/>
                </a:cxn>
                <a:cxn ang="0">
                  <a:pos x="0" y="12129"/>
                </a:cxn>
                <a:cxn ang="0">
                  <a:pos x="162" y="10581"/>
                </a:cxn>
                <a:cxn ang="0">
                  <a:pos x="810" y="10323"/>
                </a:cxn>
                <a:cxn ang="0">
                  <a:pos x="4372" y="11355"/>
                </a:cxn>
                <a:cxn ang="0">
                  <a:pos x="5992" y="10839"/>
                </a:cxn>
                <a:cxn ang="0">
                  <a:pos x="6154" y="10581"/>
                </a:cxn>
                <a:cxn ang="0">
                  <a:pos x="7126" y="6194"/>
                </a:cxn>
                <a:cxn ang="0">
                  <a:pos x="8907" y="3613"/>
                </a:cxn>
                <a:cxn ang="0">
                  <a:pos x="10040" y="3613"/>
                </a:cxn>
                <a:cxn ang="0">
                  <a:pos x="10526" y="2581"/>
                </a:cxn>
                <a:cxn ang="0">
                  <a:pos x="14575" y="0"/>
                </a:cxn>
                <a:cxn ang="0">
                  <a:pos x="15709" y="0"/>
                </a:cxn>
                <a:cxn ang="0">
                  <a:pos x="16842" y="1032"/>
                </a:cxn>
                <a:cxn ang="0">
                  <a:pos x="17490" y="3613"/>
                </a:cxn>
                <a:cxn ang="0">
                  <a:pos x="15709" y="7226"/>
                </a:cxn>
                <a:cxn ang="0">
                  <a:pos x="16194" y="8774"/>
                </a:cxn>
                <a:cxn ang="0">
                  <a:pos x="18623" y="10581"/>
                </a:cxn>
                <a:cxn ang="0">
                  <a:pos x="19595" y="12129"/>
                </a:cxn>
                <a:cxn ang="0">
                  <a:pos x="19919" y="13161"/>
                </a:cxn>
                <a:cxn ang="0">
                  <a:pos x="19433" y="13935"/>
                </a:cxn>
                <a:cxn ang="0">
                  <a:pos x="16680" y="14968"/>
                </a:cxn>
                <a:cxn ang="0">
                  <a:pos x="14251" y="17548"/>
                </a:cxn>
                <a:cxn ang="0">
                  <a:pos x="10364" y="18581"/>
                </a:cxn>
                <a:cxn ang="0">
                  <a:pos x="9393" y="17548"/>
                </a:cxn>
                <a:cxn ang="0">
                  <a:pos x="7611" y="16774"/>
                </a:cxn>
                <a:cxn ang="0">
                  <a:pos x="4534" y="19871"/>
                </a:cxn>
              </a:cxnLst>
              <a:rect l="0" t="0" r="r" b="b"/>
              <a:pathLst>
                <a:path w="20000" h="20000">
                  <a:moveTo>
                    <a:pt x="4534" y="19871"/>
                  </a:moveTo>
                  <a:lnTo>
                    <a:pt x="1619" y="18323"/>
                  </a:lnTo>
                  <a:lnTo>
                    <a:pt x="162" y="14968"/>
                  </a:lnTo>
                  <a:lnTo>
                    <a:pt x="0" y="12129"/>
                  </a:lnTo>
                  <a:lnTo>
                    <a:pt x="162" y="10581"/>
                  </a:lnTo>
                  <a:lnTo>
                    <a:pt x="810" y="10323"/>
                  </a:lnTo>
                  <a:lnTo>
                    <a:pt x="4372" y="11355"/>
                  </a:lnTo>
                  <a:lnTo>
                    <a:pt x="5992" y="10839"/>
                  </a:lnTo>
                  <a:lnTo>
                    <a:pt x="6154" y="10581"/>
                  </a:lnTo>
                  <a:lnTo>
                    <a:pt x="7126" y="6194"/>
                  </a:lnTo>
                  <a:lnTo>
                    <a:pt x="8907" y="3613"/>
                  </a:lnTo>
                  <a:lnTo>
                    <a:pt x="10040" y="3613"/>
                  </a:lnTo>
                  <a:lnTo>
                    <a:pt x="10526" y="2581"/>
                  </a:lnTo>
                  <a:lnTo>
                    <a:pt x="14575" y="0"/>
                  </a:lnTo>
                  <a:lnTo>
                    <a:pt x="15709" y="0"/>
                  </a:lnTo>
                  <a:lnTo>
                    <a:pt x="16842" y="1032"/>
                  </a:lnTo>
                  <a:lnTo>
                    <a:pt x="17490" y="3613"/>
                  </a:lnTo>
                  <a:lnTo>
                    <a:pt x="15709" y="7226"/>
                  </a:lnTo>
                  <a:lnTo>
                    <a:pt x="16194" y="8774"/>
                  </a:lnTo>
                  <a:lnTo>
                    <a:pt x="18623" y="10581"/>
                  </a:lnTo>
                  <a:lnTo>
                    <a:pt x="19595" y="12129"/>
                  </a:lnTo>
                  <a:lnTo>
                    <a:pt x="19919" y="13161"/>
                  </a:lnTo>
                  <a:lnTo>
                    <a:pt x="19433" y="13935"/>
                  </a:lnTo>
                  <a:lnTo>
                    <a:pt x="16680" y="14968"/>
                  </a:lnTo>
                  <a:lnTo>
                    <a:pt x="14251" y="17548"/>
                  </a:lnTo>
                  <a:lnTo>
                    <a:pt x="10364" y="18581"/>
                  </a:lnTo>
                  <a:lnTo>
                    <a:pt x="9393" y="17548"/>
                  </a:lnTo>
                  <a:lnTo>
                    <a:pt x="7611" y="16774"/>
                  </a:lnTo>
                  <a:lnTo>
                    <a:pt x="4534" y="19871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5" name="Freeform 46"/>
            <p:cNvSpPr>
              <a:spLocks noChangeAspect="1"/>
            </p:cNvSpPr>
            <p:nvPr/>
          </p:nvSpPr>
          <p:spPr bwMode="auto">
            <a:xfrm>
              <a:off x="5911877" y="2284431"/>
              <a:ext cx="209550" cy="204787"/>
            </a:xfrm>
            <a:custGeom>
              <a:avLst/>
              <a:gdLst/>
              <a:ahLst/>
              <a:cxnLst>
                <a:cxn ang="0">
                  <a:pos x="9789" y="19905"/>
                </a:cxn>
                <a:cxn ang="0">
                  <a:pos x="8776" y="19905"/>
                </a:cxn>
                <a:cxn ang="0">
                  <a:pos x="4219" y="18009"/>
                </a:cxn>
                <a:cxn ang="0">
                  <a:pos x="1688" y="16303"/>
                </a:cxn>
                <a:cxn ang="0">
                  <a:pos x="1181" y="15735"/>
                </a:cxn>
                <a:cxn ang="0">
                  <a:pos x="1013" y="12891"/>
                </a:cxn>
                <a:cxn ang="0">
                  <a:pos x="0" y="9858"/>
                </a:cxn>
                <a:cxn ang="0">
                  <a:pos x="338" y="7962"/>
                </a:cxn>
                <a:cxn ang="0">
                  <a:pos x="1688" y="7204"/>
                </a:cxn>
                <a:cxn ang="0">
                  <a:pos x="4388" y="7014"/>
                </a:cxn>
                <a:cxn ang="0">
                  <a:pos x="6751" y="9668"/>
                </a:cxn>
                <a:cxn ang="0">
                  <a:pos x="7764" y="8531"/>
                </a:cxn>
                <a:cxn ang="0">
                  <a:pos x="7932" y="7393"/>
                </a:cxn>
                <a:cxn ang="0">
                  <a:pos x="6751" y="5118"/>
                </a:cxn>
                <a:cxn ang="0">
                  <a:pos x="7764" y="2085"/>
                </a:cxn>
                <a:cxn ang="0">
                  <a:pos x="9451" y="2654"/>
                </a:cxn>
                <a:cxn ang="0">
                  <a:pos x="11139" y="2844"/>
                </a:cxn>
                <a:cxn ang="0">
                  <a:pos x="14515" y="0"/>
                </a:cxn>
                <a:cxn ang="0">
                  <a:pos x="18397" y="758"/>
                </a:cxn>
                <a:cxn ang="0">
                  <a:pos x="19409" y="1517"/>
                </a:cxn>
                <a:cxn ang="0">
                  <a:pos x="19409" y="4550"/>
                </a:cxn>
                <a:cxn ang="0">
                  <a:pos x="19916" y="5118"/>
                </a:cxn>
                <a:cxn ang="0">
                  <a:pos x="19916" y="5877"/>
                </a:cxn>
                <a:cxn ang="0">
                  <a:pos x="19578" y="7204"/>
                </a:cxn>
                <a:cxn ang="0">
                  <a:pos x="17890" y="7393"/>
                </a:cxn>
                <a:cxn ang="0">
                  <a:pos x="16709" y="8341"/>
                </a:cxn>
                <a:cxn ang="0">
                  <a:pos x="15190" y="8531"/>
                </a:cxn>
                <a:cxn ang="0">
                  <a:pos x="13840" y="7773"/>
                </a:cxn>
                <a:cxn ang="0">
                  <a:pos x="12152" y="5118"/>
                </a:cxn>
                <a:cxn ang="0">
                  <a:pos x="11477" y="5118"/>
                </a:cxn>
                <a:cxn ang="0">
                  <a:pos x="10970" y="5498"/>
                </a:cxn>
                <a:cxn ang="0">
                  <a:pos x="10970" y="6066"/>
                </a:cxn>
                <a:cxn ang="0">
                  <a:pos x="11477" y="6445"/>
                </a:cxn>
                <a:cxn ang="0">
                  <a:pos x="12658" y="8341"/>
                </a:cxn>
                <a:cxn ang="0">
                  <a:pos x="15527" y="9858"/>
                </a:cxn>
                <a:cxn ang="0">
                  <a:pos x="17384" y="9858"/>
                </a:cxn>
                <a:cxn ang="0">
                  <a:pos x="17722" y="10237"/>
                </a:cxn>
                <a:cxn ang="0">
                  <a:pos x="17384" y="11754"/>
                </a:cxn>
                <a:cxn ang="0">
                  <a:pos x="16709" y="12512"/>
                </a:cxn>
                <a:cxn ang="0">
                  <a:pos x="16203" y="13839"/>
                </a:cxn>
                <a:cxn ang="0">
                  <a:pos x="13840" y="13649"/>
                </a:cxn>
                <a:cxn ang="0">
                  <a:pos x="10970" y="16872"/>
                </a:cxn>
                <a:cxn ang="0">
                  <a:pos x="9283" y="17251"/>
                </a:cxn>
                <a:cxn ang="0">
                  <a:pos x="10127" y="18199"/>
                </a:cxn>
                <a:cxn ang="0">
                  <a:pos x="9789" y="19905"/>
                </a:cxn>
              </a:cxnLst>
              <a:rect l="0" t="0" r="r" b="b"/>
              <a:pathLst>
                <a:path w="20000" h="20000">
                  <a:moveTo>
                    <a:pt x="9789" y="19905"/>
                  </a:moveTo>
                  <a:lnTo>
                    <a:pt x="8776" y="19905"/>
                  </a:lnTo>
                  <a:lnTo>
                    <a:pt x="4219" y="18009"/>
                  </a:lnTo>
                  <a:lnTo>
                    <a:pt x="1688" y="16303"/>
                  </a:lnTo>
                  <a:lnTo>
                    <a:pt x="1181" y="15735"/>
                  </a:lnTo>
                  <a:lnTo>
                    <a:pt x="1013" y="12891"/>
                  </a:lnTo>
                  <a:lnTo>
                    <a:pt x="0" y="9858"/>
                  </a:lnTo>
                  <a:lnTo>
                    <a:pt x="338" y="7962"/>
                  </a:lnTo>
                  <a:lnTo>
                    <a:pt x="1688" y="7204"/>
                  </a:lnTo>
                  <a:lnTo>
                    <a:pt x="4388" y="7014"/>
                  </a:lnTo>
                  <a:lnTo>
                    <a:pt x="6751" y="9668"/>
                  </a:lnTo>
                  <a:lnTo>
                    <a:pt x="7764" y="8531"/>
                  </a:lnTo>
                  <a:lnTo>
                    <a:pt x="7932" y="7393"/>
                  </a:lnTo>
                  <a:lnTo>
                    <a:pt x="6751" y="5118"/>
                  </a:lnTo>
                  <a:lnTo>
                    <a:pt x="7764" y="2085"/>
                  </a:lnTo>
                  <a:lnTo>
                    <a:pt x="9451" y="2654"/>
                  </a:lnTo>
                  <a:lnTo>
                    <a:pt x="11139" y="2844"/>
                  </a:lnTo>
                  <a:lnTo>
                    <a:pt x="14515" y="0"/>
                  </a:lnTo>
                  <a:lnTo>
                    <a:pt x="18397" y="758"/>
                  </a:lnTo>
                  <a:lnTo>
                    <a:pt x="19409" y="1517"/>
                  </a:lnTo>
                  <a:lnTo>
                    <a:pt x="19409" y="4550"/>
                  </a:lnTo>
                  <a:lnTo>
                    <a:pt x="19916" y="5118"/>
                  </a:lnTo>
                  <a:lnTo>
                    <a:pt x="19916" y="5877"/>
                  </a:lnTo>
                  <a:lnTo>
                    <a:pt x="19578" y="7204"/>
                  </a:lnTo>
                  <a:lnTo>
                    <a:pt x="17890" y="7393"/>
                  </a:lnTo>
                  <a:lnTo>
                    <a:pt x="16709" y="8341"/>
                  </a:lnTo>
                  <a:lnTo>
                    <a:pt x="15190" y="8531"/>
                  </a:lnTo>
                  <a:lnTo>
                    <a:pt x="13840" y="7773"/>
                  </a:lnTo>
                  <a:lnTo>
                    <a:pt x="12152" y="5118"/>
                  </a:lnTo>
                  <a:lnTo>
                    <a:pt x="11477" y="5118"/>
                  </a:lnTo>
                  <a:lnTo>
                    <a:pt x="10970" y="5498"/>
                  </a:lnTo>
                  <a:lnTo>
                    <a:pt x="10970" y="6066"/>
                  </a:lnTo>
                  <a:lnTo>
                    <a:pt x="11477" y="6445"/>
                  </a:lnTo>
                  <a:lnTo>
                    <a:pt x="12658" y="8341"/>
                  </a:lnTo>
                  <a:lnTo>
                    <a:pt x="15527" y="9858"/>
                  </a:lnTo>
                  <a:lnTo>
                    <a:pt x="17384" y="9858"/>
                  </a:lnTo>
                  <a:lnTo>
                    <a:pt x="17722" y="10237"/>
                  </a:lnTo>
                  <a:lnTo>
                    <a:pt x="17384" y="11754"/>
                  </a:lnTo>
                  <a:lnTo>
                    <a:pt x="16709" y="12512"/>
                  </a:lnTo>
                  <a:lnTo>
                    <a:pt x="16203" y="13839"/>
                  </a:lnTo>
                  <a:lnTo>
                    <a:pt x="13840" y="13649"/>
                  </a:lnTo>
                  <a:lnTo>
                    <a:pt x="10970" y="16872"/>
                  </a:lnTo>
                  <a:lnTo>
                    <a:pt x="9283" y="17251"/>
                  </a:lnTo>
                  <a:lnTo>
                    <a:pt x="10127" y="18199"/>
                  </a:lnTo>
                  <a:lnTo>
                    <a:pt x="9789" y="1990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6" name="Freeform 47"/>
            <p:cNvSpPr>
              <a:spLocks noChangeAspect="1"/>
            </p:cNvSpPr>
            <p:nvPr/>
          </p:nvSpPr>
          <p:spPr bwMode="auto">
            <a:xfrm>
              <a:off x="6161115" y="2233631"/>
              <a:ext cx="122237" cy="74612"/>
            </a:xfrm>
            <a:custGeom>
              <a:avLst/>
              <a:gdLst/>
              <a:ahLst/>
              <a:cxnLst>
                <a:cxn ang="0">
                  <a:pos x="5468" y="19740"/>
                </a:cxn>
                <a:cxn ang="0">
                  <a:pos x="2014" y="17143"/>
                </a:cxn>
                <a:cxn ang="0">
                  <a:pos x="0" y="10909"/>
                </a:cxn>
                <a:cxn ang="0">
                  <a:pos x="0" y="6753"/>
                </a:cxn>
                <a:cxn ang="0">
                  <a:pos x="1151" y="8312"/>
                </a:cxn>
                <a:cxn ang="0">
                  <a:pos x="6331" y="5195"/>
                </a:cxn>
                <a:cxn ang="0">
                  <a:pos x="7770" y="5714"/>
                </a:cxn>
                <a:cxn ang="0">
                  <a:pos x="9496" y="3636"/>
                </a:cxn>
                <a:cxn ang="0">
                  <a:pos x="15540" y="0"/>
                </a:cxn>
                <a:cxn ang="0">
                  <a:pos x="18993" y="0"/>
                </a:cxn>
                <a:cxn ang="0">
                  <a:pos x="19856" y="5195"/>
                </a:cxn>
                <a:cxn ang="0">
                  <a:pos x="17842" y="8831"/>
                </a:cxn>
                <a:cxn ang="0">
                  <a:pos x="17266" y="13506"/>
                </a:cxn>
                <a:cxn ang="0">
                  <a:pos x="16403" y="17143"/>
                </a:cxn>
                <a:cxn ang="0">
                  <a:pos x="15252" y="18701"/>
                </a:cxn>
                <a:cxn ang="0">
                  <a:pos x="10647" y="17143"/>
                </a:cxn>
                <a:cxn ang="0">
                  <a:pos x="6331" y="19221"/>
                </a:cxn>
                <a:cxn ang="0">
                  <a:pos x="5468" y="19740"/>
                </a:cxn>
              </a:cxnLst>
              <a:rect l="0" t="0" r="r" b="b"/>
              <a:pathLst>
                <a:path w="20000" h="20000">
                  <a:moveTo>
                    <a:pt x="5468" y="19740"/>
                  </a:moveTo>
                  <a:lnTo>
                    <a:pt x="2014" y="17143"/>
                  </a:lnTo>
                  <a:lnTo>
                    <a:pt x="0" y="10909"/>
                  </a:lnTo>
                  <a:lnTo>
                    <a:pt x="0" y="6753"/>
                  </a:lnTo>
                  <a:lnTo>
                    <a:pt x="1151" y="8312"/>
                  </a:lnTo>
                  <a:lnTo>
                    <a:pt x="6331" y="5195"/>
                  </a:lnTo>
                  <a:lnTo>
                    <a:pt x="7770" y="5714"/>
                  </a:lnTo>
                  <a:lnTo>
                    <a:pt x="9496" y="3636"/>
                  </a:lnTo>
                  <a:lnTo>
                    <a:pt x="15540" y="0"/>
                  </a:lnTo>
                  <a:lnTo>
                    <a:pt x="18993" y="0"/>
                  </a:lnTo>
                  <a:lnTo>
                    <a:pt x="19856" y="5195"/>
                  </a:lnTo>
                  <a:lnTo>
                    <a:pt x="17842" y="8831"/>
                  </a:lnTo>
                  <a:lnTo>
                    <a:pt x="17266" y="13506"/>
                  </a:lnTo>
                  <a:lnTo>
                    <a:pt x="16403" y="17143"/>
                  </a:lnTo>
                  <a:lnTo>
                    <a:pt x="15252" y="18701"/>
                  </a:lnTo>
                  <a:lnTo>
                    <a:pt x="10647" y="17143"/>
                  </a:lnTo>
                  <a:lnTo>
                    <a:pt x="6331" y="19221"/>
                  </a:lnTo>
                  <a:lnTo>
                    <a:pt x="5468" y="1974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7" name="Freeform 48"/>
            <p:cNvSpPr>
              <a:spLocks noChangeAspect="1"/>
            </p:cNvSpPr>
            <p:nvPr/>
          </p:nvSpPr>
          <p:spPr bwMode="auto">
            <a:xfrm>
              <a:off x="6073802" y="2503506"/>
              <a:ext cx="20638" cy="25400"/>
            </a:xfrm>
            <a:custGeom>
              <a:avLst/>
              <a:gdLst/>
              <a:ahLst/>
              <a:cxnLst>
                <a:cxn ang="0">
                  <a:pos x="19130" y="19259"/>
                </a:cxn>
                <a:cxn ang="0">
                  <a:pos x="0" y="13333"/>
                </a:cxn>
                <a:cxn ang="0">
                  <a:pos x="0" y="0"/>
                </a:cxn>
                <a:cxn ang="0">
                  <a:pos x="17391" y="0"/>
                </a:cxn>
                <a:cxn ang="0">
                  <a:pos x="19130" y="13333"/>
                </a:cxn>
                <a:cxn ang="0">
                  <a:pos x="19130" y="19259"/>
                </a:cxn>
              </a:cxnLst>
              <a:rect l="0" t="0" r="r" b="b"/>
              <a:pathLst>
                <a:path w="20000" h="20000">
                  <a:moveTo>
                    <a:pt x="19130" y="19259"/>
                  </a:moveTo>
                  <a:lnTo>
                    <a:pt x="0" y="13333"/>
                  </a:lnTo>
                  <a:lnTo>
                    <a:pt x="0" y="0"/>
                  </a:lnTo>
                  <a:lnTo>
                    <a:pt x="17391" y="0"/>
                  </a:lnTo>
                  <a:lnTo>
                    <a:pt x="19130" y="13333"/>
                  </a:lnTo>
                  <a:lnTo>
                    <a:pt x="19130" y="19259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8" name="Freeform 49"/>
            <p:cNvSpPr>
              <a:spLocks noChangeAspect="1"/>
            </p:cNvSpPr>
            <p:nvPr/>
          </p:nvSpPr>
          <p:spPr bwMode="auto">
            <a:xfrm>
              <a:off x="5865840" y="2432068"/>
              <a:ext cx="22225" cy="44450"/>
            </a:xfrm>
            <a:custGeom>
              <a:avLst/>
              <a:gdLst/>
              <a:ahLst/>
              <a:cxnLst>
                <a:cxn ang="0">
                  <a:pos x="17391" y="19574"/>
                </a:cxn>
                <a:cxn ang="0">
                  <a:pos x="12174" y="19574"/>
                </a:cxn>
                <a:cxn ang="0">
                  <a:pos x="5217" y="12766"/>
                </a:cxn>
                <a:cxn ang="0">
                  <a:pos x="0" y="5106"/>
                </a:cxn>
                <a:cxn ang="0">
                  <a:pos x="5217" y="0"/>
                </a:cxn>
                <a:cxn ang="0">
                  <a:pos x="12174" y="1702"/>
                </a:cxn>
                <a:cxn ang="0">
                  <a:pos x="17391" y="5957"/>
                </a:cxn>
                <a:cxn ang="0">
                  <a:pos x="19130" y="17021"/>
                </a:cxn>
                <a:cxn ang="0">
                  <a:pos x="17391" y="19574"/>
                </a:cxn>
              </a:cxnLst>
              <a:rect l="0" t="0" r="r" b="b"/>
              <a:pathLst>
                <a:path w="20000" h="20000">
                  <a:moveTo>
                    <a:pt x="17391" y="19574"/>
                  </a:moveTo>
                  <a:lnTo>
                    <a:pt x="12174" y="19574"/>
                  </a:lnTo>
                  <a:lnTo>
                    <a:pt x="5217" y="12766"/>
                  </a:lnTo>
                  <a:lnTo>
                    <a:pt x="0" y="5106"/>
                  </a:lnTo>
                  <a:lnTo>
                    <a:pt x="5217" y="0"/>
                  </a:lnTo>
                  <a:lnTo>
                    <a:pt x="12174" y="1702"/>
                  </a:lnTo>
                  <a:lnTo>
                    <a:pt x="17391" y="5957"/>
                  </a:lnTo>
                  <a:lnTo>
                    <a:pt x="19130" y="17021"/>
                  </a:lnTo>
                  <a:lnTo>
                    <a:pt x="17391" y="19574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9" name="Freeform 50"/>
            <p:cNvSpPr>
              <a:spLocks noChangeAspect="1"/>
            </p:cNvSpPr>
            <p:nvPr/>
          </p:nvSpPr>
          <p:spPr bwMode="auto">
            <a:xfrm>
              <a:off x="5111777" y="2336818"/>
              <a:ext cx="2035175" cy="2370138"/>
            </a:xfrm>
            <a:custGeom>
              <a:avLst/>
              <a:gdLst/>
              <a:ahLst/>
              <a:cxnLst>
                <a:cxn ang="0">
                  <a:pos x="19020" y="1217"/>
                </a:cxn>
                <a:cxn ang="0">
                  <a:pos x="18932" y="2704"/>
                </a:cxn>
                <a:cxn ang="0">
                  <a:pos x="19956" y="3822"/>
                </a:cxn>
                <a:cxn ang="0">
                  <a:pos x="18526" y="4710"/>
                </a:cxn>
                <a:cxn ang="0">
                  <a:pos x="19073" y="5697"/>
                </a:cxn>
                <a:cxn ang="0">
                  <a:pos x="19091" y="6913"/>
                </a:cxn>
                <a:cxn ang="0">
                  <a:pos x="18032" y="7374"/>
                </a:cxn>
                <a:cxn ang="0">
                  <a:pos x="17555" y="8303"/>
                </a:cxn>
                <a:cxn ang="0">
                  <a:pos x="17908" y="9815"/>
                </a:cxn>
                <a:cxn ang="0">
                  <a:pos x="17626" y="10588"/>
                </a:cxn>
                <a:cxn ang="0">
                  <a:pos x="16275" y="10966"/>
                </a:cxn>
                <a:cxn ang="0">
                  <a:pos x="16099" y="12635"/>
                </a:cxn>
                <a:cxn ang="0">
                  <a:pos x="16169" y="14394"/>
                </a:cxn>
                <a:cxn ang="0">
                  <a:pos x="14704" y="15380"/>
                </a:cxn>
                <a:cxn ang="0">
                  <a:pos x="14722" y="16547"/>
                </a:cxn>
                <a:cxn ang="0">
                  <a:pos x="14704" y="17452"/>
                </a:cxn>
                <a:cxn ang="0">
                  <a:pos x="14881" y="18824"/>
                </a:cxn>
                <a:cxn ang="0">
                  <a:pos x="13522" y="19548"/>
                </a:cxn>
                <a:cxn ang="0">
                  <a:pos x="11951" y="19926"/>
                </a:cxn>
                <a:cxn ang="0">
                  <a:pos x="8517" y="19515"/>
                </a:cxn>
                <a:cxn ang="0">
                  <a:pos x="7458" y="17838"/>
                </a:cxn>
                <a:cxn ang="0">
                  <a:pos x="6487" y="17772"/>
                </a:cxn>
                <a:cxn ang="0">
                  <a:pos x="5269" y="17337"/>
                </a:cxn>
                <a:cxn ang="0">
                  <a:pos x="4228" y="18726"/>
                </a:cxn>
                <a:cxn ang="0">
                  <a:pos x="3177" y="18923"/>
                </a:cxn>
                <a:cxn ang="0">
                  <a:pos x="2754" y="17986"/>
                </a:cxn>
                <a:cxn ang="0">
                  <a:pos x="2048" y="15857"/>
                </a:cxn>
                <a:cxn ang="0">
                  <a:pos x="1571" y="14196"/>
                </a:cxn>
                <a:cxn ang="0">
                  <a:pos x="547" y="13161"/>
                </a:cxn>
                <a:cxn ang="0">
                  <a:pos x="0" y="11459"/>
                </a:cxn>
                <a:cxn ang="0">
                  <a:pos x="353" y="9536"/>
                </a:cxn>
                <a:cxn ang="0">
                  <a:pos x="1059" y="8072"/>
                </a:cxn>
                <a:cxn ang="0">
                  <a:pos x="1606" y="6831"/>
                </a:cxn>
                <a:cxn ang="0">
                  <a:pos x="953" y="5532"/>
                </a:cxn>
                <a:cxn ang="0">
                  <a:pos x="1536" y="4595"/>
                </a:cxn>
                <a:cxn ang="0">
                  <a:pos x="2065" y="5105"/>
                </a:cxn>
                <a:cxn ang="0">
                  <a:pos x="2718" y="4579"/>
                </a:cxn>
                <a:cxn ang="0">
                  <a:pos x="3645" y="4891"/>
                </a:cxn>
                <a:cxn ang="0">
                  <a:pos x="5322" y="4546"/>
                </a:cxn>
                <a:cxn ang="0">
                  <a:pos x="5393" y="4003"/>
                </a:cxn>
                <a:cxn ang="0">
                  <a:pos x="5869" y="3872"/>
                </a:cxn>
                <a:cxn ang="0">
                  <a:pos x="6840" y="4053"/>
                </a:cxn>
                <a:cxn ang="0">
                  <a:pos x="7087" y="4809"/>
                </a:cxn>
                <a:cxn ang="0">
                  <a:pos x="6840" y="4940"/>
                </a:cxn>
                <a:cxn ang="0">
                  <a:pos x="7335" y="5253"/>
                </a:cxn>
                <a:cxn ang="0">
                  <a:pos x="8517" y="5138"/>
                </a:cxn>
                <a:cxn ang="0">
                  <a:pos x="9259" y="4710"/>
                </a:cxn>
                <a:cxn ang="0">
                  <a:pos x="10362" y="3938"/>
                </a:cxn>
                <a:cxn ang="0">
                  <a:pos x="10485" y="3148"/>
                </a:cxn>
                <a:cxn ang="0">
                  <a:pos x="10468" y="2820"/>
                </a:cxn>
                <a:cxn ang="0">
                  <a:pos x="11403" y="2104"/>
                </a:cxn>
                <a:cxn ang="0">
                  <a:pos x="11756" y="2219"/>
                </a:cxn>
                <a:cxn ang="0">
                  <a:pos x="12074" y="2236"/>
                </a:cxn>
                <a:cxn ang="0">
                  <a:pos x="12639" y="1545"/>
                </a:cxn>
                <a:cxn ang="0">
                  <a:pos x="13839" y="1710"/>
                </a:cxn>
                <a:cxn ang="0">
                  <a:pos x="14528" y="1841"/>
                </a:cxn>
                <a:cxn ang="0">
                  <a:pos x="16849" y="345"/>
                </a:cxn>
                <a:cxn ang="0">
                  <a:pos x="17873" y="625"/>
                </a:cxn>
                <a:cxn ang="0">
                  <a:pos x="18208" y="148"/>
                </a:cxn>
              </a:cxnLst>
              <a:rect l="0" t="0" r="r" b="b"/>
              <a:pathLst>
                <a:path w="20000" h="20000">
                  <a:moveTo>
                    <a:pt x="18402" y="0"/>
                  </a:moveTo>
                  <a:lnTo>
                    <a:pt x="18632" y="164"/>
                  </a:lnTo>
                  <a:lnTo>
                    <a:pt x="18967" y="296"/>
                  </a:lnTo>
                  <a:lnTo>
                    <a:pt x="19109" y="543"/>
                  </a:lnTo>
                  <a:lnTo>
                    <a:pt x="19285" y="674"/>
                  </a:lnTo>
                  <a:lnTo>
                    <a:pt x="19267" y="871"/>
                  </a:lnTo>
                  <a:lnTo>
                    <a:pt x="19020" y="1217"/>
                  </a:lnTo>
                  <a:lnTo>
                    <a:pt x="18897" y="1513"/>
                  </a:lnTo>
                  <a:lnTo>
                    <a:pt x="18844" y="1759"/>
                  </a:lnTo>
                  <a:lnTo>
                    <a:pt x="18738" y="1891"/>
                  </a:lnTo>
                  <a:lnTo>
                    <a:pt x="18720" y="2006"/>
                  </a:lnTo>
                  <a:lnTo>
                    <a:pt x="18720" y="2121"/>
                  </a:lnTo>
                  <a:lnTo>
                    <a:pt x="18897" y="2285"/>
                  </a:lnTo>
                  <a:lnTo>
                    <a:pt x="18932" y="2704"/>
                  </a:lnTo>
                  <a:lnTo>
                    <a:pt x="19073" y="2754"/>
                  </a:lnTo>
                  <a:lnTo>
                    <a:pt x="19726" y="2803"/>
                  </a:lnTo>
                  <a:lnTo>
                    <a:pt x="19797" y="2885"/>
                  </a:lnTo>
                  <a:lnTo>
                    <a:pt x="19921" y="3329"/>
                  </a:lnTo>
                  <a:lnTo>
                    <a:pt x="19974" y="3444"/>
                  </a:lnTo>
                  <a:lnTo>
                    <a:pt x="19991" y="3592"/>
                  </a:lnTo>
                  <a:lnTo>
                    <a:pt x="19956" y="3822"/>
                  </a:lnTo>
                  <a:lnTo>
                    <a:pt x="19779" y="3970"/>
                  </a:lnTo>
                  <a:lnTo>
                    <a:pt x="19550" y="4003"/>
                  </a:lnTo>
                  <a:lnTo>
                    <a:pt x="19267" y="4250"/>
                  </a:lnTo>
                  <a:lnTo>
                    <a:pt x="19020" y="4283"/>
                  </a:lnTo>
                  <a:lnTo>
                    <a:pt x="18756" y="4546"/>
                  </a:lnTo>
                  <a:lnTo>
                    <a:pt x="18561" y="4644"/>
                  </a:lnTo>
                  <a:lnTo>
                    <a:pt x="18526" y="4710"/>
                  </a:lnTo>
                  <a:lnTo>
                    <a:pt x="18526" y="4760"/>
                  </a:lnTo>
                  <a:lnTo>
                    <a:pt x="18667" y="4858"/>
                  </a:lnTo>
                  <a:lnTo>
                    <a:pt x="18614" y="5055"/>
                  </a:lnTo>
                  <a:lnTo>
                    <a:pt x="18685" y="5154"/>
                  </a:lnTo>
                  <a:lnTo>
                    <a:pt x="18844" y="5203"/>
                  </a:lnTo>
                  <a:lnTo>
                    <a:pt x="18967" y="5582"/>
                  </a:lnTo>
                  <a:lnTo>
                    <a:pt x="19073" y="5697"/>
                  </a:lnTo>
                  <a:lnTo>
                    <a:pt x="19320" y="5828"/>
                  </a:lnTo>
                  <a:lnTo>
                    <a:pt x="19515" y="6025"/>
                  </a:lnTo>
                  <a:lnTo>
                    <a:pt x="19603" y="6157"/>
                  </a:lnTo>
                  <a:lnTo>
                    <a:pt x="19568" y="6272"/>
                  </a:lnTo>
                  <a:lnTo>
                    <a:pt x="19515" y="6371"/>
                  </a:lnTo>
                  <a:lnTo>
                    <a:pt x="19391" y="6486"/>
                  </a:lnTo>
                  <a:lnTo>
                    <a:pt x="19091" y="6913"/>
                  </a:lnTo>
                  <a:lnTo>
                    <a:pt x="18985" y="6979"/>
                  </a:lnTo>
                  <a:lnTo>
                    <a:pt x="18914" y="7028"/>
                  </a:lnTo>
                  <a:lnTo>
                    <a:pt x="18685" y="6995"/>
                  </a:lnTo>
                  <a:lnTo>
                    <a:pt x="18491" y="7111"/>
                  </a:lnTo>
                  <a:lnTo>
                    <a:pt x="18332" y="7324"/>
                  </a:lnTo>
                  <a:lnTo>
                    <a:pt x="18102" y="7357"/>
                  </a:lnTo>
                  <a:lnTo>
                    <a:pt x="18032" y="7374"/>
                  </a:lnTo>
                  <a:lnTo>
                    <a:pt x="18049" y="7513"/>
                  </a:lnTo>
                  <a:lnTo>
                    <a:pt x="18208" y="7645"/>
                  </a:lnTo>
                  <a:lnTo>
                    <a:pt x="18261" y="7793"/>
                  </a:lnTo>
                  <a:lnTo>
                    <a:pt x="18085" y="7957"/>
                  </a:lnTo>
                  <a:lnTo>
                    <a:pt x="17979" y="7924"/>
                  </a:lnTo>
                  <a:lnTo>
                    <a:pt x="17908" y="8089"/>
                  </a:lnTo>
                  <a:lnTo>
                    <a:pt x="17555" y="8303"/>
                  </a:lnTo>
                  <a:lnTo>
                    <a:pt x="17432" y="8566"/>
                  </a:lnTo>
                  <a:lnTo>
                    <a:pt x="17449" y="8812"/>
                  </a:lnTo>
                  <a:lnTo>
                    <a:pt x="17749" y="9157"/>
                  </a:lnTo>
                  <a:lnTo>
                    <a:pt x="17785" y="9289"/>
                  </a:lnTo>
                  <a:lnTo>
                    <a:pt x="17908" y="9404"/>
                  </a:lnTo>
                  <a:lnTo>
                    <a:pt x="17979" y="9651"/>
                  </a:lnTo>
                  <a:lnTo>
                    <a:pt x="17908" y="9815"/>
                  </a:lnTo>
                  <a:lnTo>
                    <a:pt x="18173" y="10292"/>
                  </a:lnTo>
                  <a:lnTo>
                    <a:pt x="18261" y="10522"/>
                  </a:lnTo>
                  <a:lnTo>
                    <a:pt x="18226" y="10637"/>
                  </a:lnTo>
                  <a:lnTo>
                    <a:pt x="18138" y="10686"/>
                  </a:lnTo>
                  <a:lnTo>
                    <a:pt x="17873" y="10686"/>
                  </a:lnTo>
                  <a:lnTo>
                    <a:pt x="17749" y="10621"/>
                  </a:lnTo>
                  <a:lnTo>
                    <a:pt x="17626" y="10588"/>
                  </a:lnTo>
                  <a:lnTo>
                    <a:pt x="17573" y="10637"/>
                  </a:lnTo>
                  <a:lnTo>
                    <a:pt x="17502" y="10785"/>
                  </a:lnTo>
                  <a:lnTo>
                    <a:pt x="17290" y="10785"/>
                  </a:lnTo>
                  <a:lnTo>
                    <a:pt x="17043" y="10867"/>
                  </a:lnTo>
                  <a:lnTo>
                    <a:pt x="16470" y="10818"/>
                  </a:lnTo>
                  <a:lnTo>
                    <a:pt x="16328" y="10867"/>
                  </a:lnTo>
                  <a:lnTo>
                    <a:pt x="16275" y="10966"/>
                  </a:lnTo>
                  <a:lnTo>
                    <a:pt x="16240" y="11065"/>
                  </a:lnTo>
                  <a:lnTo>
                    <a:pt x="16364" y="11360"/>
                  </a:lnTo>
                  <a:lnTo>
                    <a:pt x="16364" y="11508"/>
                  </a:lnTo>
                  <a:lnTo>
                    <a:pt x="16222" y="12035"/>
                  </a:lnTo>
                  <a:lnTo>
                    <a:pt x="16187" y="12413"/>
                  </a:lnTo>
                  <a:lnTo>
                    <a:pt x="16064" y="12585"/>
                  </a:lnTo>
                  <a:lnTo>
                    <a:pt x="16099" y="12635"/>
                  </a:lnTo>
                  <a:lnTo>
                    <a:pt x="16399" y="13062"/>
                  </a:lnTo>
                  <a:lnTo>
                    <a:pt x="16575" y="13407"/>
                  </a:lnTo>
                  <a:lnTo>
                    <a:pt x="16628" y="13736"/>
                  </a:lnTo>
                  <a:lnTo>
                    <a:pt x="16575" y="13950"/>
                  </a:lnTo>
                  <a:lnTo>
                    <a:pt x="16505" y="14081"/>
                  </a:lnTo>
                  <a:lnTo>
                    <a:pt x="16328" y="14328"/>
                  </a:lnTo>
                  <a:lnTo>
                    <a:pt x="16169" y="14394"/>
                  </a:lnTo>
                  <a:lnTo>
                    <a:pt x="15869" y="14492"/>
                  </a:lnTo>
                  <a:lnTo>
                    <a:pt x="15693" y="14640"/>
                  </a:lnTo>
                  <a:lnTo>
                    <a:pt x="15640" y="15002"/>
                  </a:lnTo>
                  <a:lnTo>
                    <a:pt x="15587" y="15068"/>
                  </a:lnTo>
                  <a:lnTo>
                    <a:pt x="14934" y="15249"/>
                  </a:lnTo>
                  <a:lnTo>
                    <a:pt x="14810" y="15298"/>
                  </a:lnTo>
                  <a:lnTo>
                    <a:pt x="14704" y="15380"/>
                  </a:lnTo>
                  <a:lnTo>
                    <a:pt x="14651" y="15528"/>
                  </a:lnTo>
                  <a:lnTo>
                    <a:pt x="14687" y="15742"/>
                  </a:lnTo>
                  <a:lnTo>
                    <a:pt x="14581" y="16071"/>
                  </a:lnTo>
                  <a:lnTo>
                    <a:pt x="14598" y="16186"/>
                  </a:lnTo>
                  <a:lnTo>
                    <a:pt x="14757" y="16383"/>
                  </a:lnTo>
                  <a:lnTo>
                    <a:pt x="14775" y="16498"/>
                  </a:lnTo>
                  <a:lnTo>
                    <a:pt x="14722" y="16547"/>
                  </a:lnTo>
                  <a:lnTo>
                    <a:pt x="14475" y="16547"/>
                  </a:lnTo>
                  <a:lnTo>
                    <a:pt x="14457" y="16613"/>
                  </a:lnTo>
                  <a:lnTo>
                    <a:pt x="14475" y="16728"/>
                  </a:lnTo>
                  <a:lnTo>
                    <a:pt x="14757" y="17024"/>
                  </a:lnTo>
                  <a:lnTo>
                    <a:pt x="14687" y="17287"/>
                  </a:lnTo>
                  <a:lnTo>
                    <a:pt x="14651" y="17386"/>
                  </a:lnTo>
                  <a:lnTo>
                    <a:pt x="14704" y="17452"/>
                  </a:lnTo>
                  <a:lnTo>
                    <a:pt x="15040" y="17608"/>
                  </a:lnTo>
                  <a:lnTo>
                    <a:pt x="15252" y="17822"/>
                  </a:lnTo>
                  <a:lnTo>
                    <a:pt x="15252" y="18002"/>
                  </a:lnTo>
                  <a:lnTo>
                    <a:pt x="15128" y="18167"/>
                  </a:lnTo>
                  <a:lnTo>
                    <a:pt x="14987" y="18282"/>
                  </a:lnTo>
                  <a:lnTo>
                    <a:pt x="15075" y="18792"/>
                  </a:lnTo>
                  <a:lnTo>
                    <a:pt x="14881" y="18824"/>
                  </a:lnTo>
                  <a:lnTo>
                    <a:pt x="14704" y="19005"/>
                  </a:lnTo>
                  <a:lnTo>
                    <a:pt x="14598" y="19055"/>
                  </a:lnTo>
                  <a:lnTo>
                    <a:pt x="14457" y="19055"/>
                  </a:lnTo>
                  <a:lnTo>
                    <a:pt x="14369" y="19120"/>
                  </a:lnTo>
                  <a:lnTo>
                    <a:pt x="14122" y="19482"/>
                  </a:lnTo>
                  <a:lnTo>
                    <a:pt x="14016" y="19515"/>
                  </a:lnTo>
                  <a:lnTo>
                    <a:pt x="13522" y="19548"/>
                  </a:lnTo>
                  <a:lnTo>
                    <a:pt x="13363" y="19663"/>
                  </a:lnTo>
                  <a:lnTo>
                    <a:pt x="13133" y="19729"/>
                  </a:lnTo>
                  <a:lnTo>
                    <a:pt x="12780" y="19926"/>
                  </a:lnTo>
                  <a:lnTo>
                    <a:pt x="12639" y="19942"/>
                  </a:lnTo>
                  <a:lnTo>
                    <a:pt x="12462" y="19893"/>
                  </a:lnTo>
                  <a:lnTo>
                    <a:pt x="12127" y="19942"/>
                  </a:lnTo>
                  <a:lnTo>
                    <a:pt x="11951" y="19926"/>
                  </a:lnTo>
                  <a:lnTo>
                    <a:pt x="11615" y="19992"/>
                  </a:lnTo>
                  <a:lnTo>
                    <a:pt x="10697" y="19712"/>
                  </a:lnTo>
                  <a:lnTo>
                    <a:pt x="10291" y="19762"/>
                  </a:lnTo>
                  <a:lnTo>
                    <a:pt x="9612" y="19647"/>
                  </a:lnTo>
                  <a:lnTo>
                    <a:pt x="8906" y="19647"/>
                  </a:lnTo>
                  <a:lnTo>
                    <a:pt x="8782" y="19762"/>
                  </a:lnTo>
                  <a:lnTo>
                    <a:pt x="8517" y="19515"/>
                  </a:lnTo>
                  <a:lnTo>
                    <a:pt x="8305" y="19153"/>
                  </a:lnTo>
                  <a:lnTo>
                    <a:pt x="8076" y="18956"/>
                  </a:lnTo>
                  <a:lnTo>
                    <a:pt x="7811" y="18660"/>
                  </a:lnTo>
                  <a:lnTo>
                    <a:pt x="7811" y="18315"/>
                  </a:lnTo>
                  <a:lnTo>
                    <a:pt x="7688" y="18216"/>
                  </a:lnTo>
                  <a:lnTo>
                    <a:pt x="7493" y="18150"/>
                  </a:lnTo>
                  <a:lnTo>
                    <a:pt x="7458" y="17838"/>
                  </a:lnTo>
                  <a:lnTo>
                    <a:pt x="7387" y="17772"/>
                  </a:lnTo>
                  <a:lnTo>
                    <a:pt x="7140" y="17624"/>
                  </a:lnTo>
                  <a:lnTo>
                    <a:pt x="6964" y="17674"/>
                  </a:lnTo>
                  <a:lnTo>
                    <a:pt x="6734" y="17838"/>
                  </a:lnTo>
                  <a:lnTo>
                    <a:pt x="6628" y="17871"/>
                  </a:lnTo>
                  <a:lnTo>
                    <a:pt x="6558" y="17838"/>
                  </a:lnTo>
                  <a:lnTo>
                    <a:pt x="6487" y="17772"/>
                  </a:lnTo>
                  <a:lnTo>
                    <a:pt x="6452" y="17509"/>
                  </a:lnTo>
                  <a:lnTo>
                    <a:pt x="6346" y="17402"/>
                  </a:lnTo>
                  <a:lnTo>
                    <a:pt x="5975" y="17156"/>
                  </a:lnTo>
                  <a:lnTo>
                    <a:pt x="5746" y="17074"/>
                  </a:lnTo>
                  <a:lnTo>
                    <a:pt x="5552" y="17156"/>
                  </a:lnTo>
                  <a:lnTo>
                    <a:pt x="5410" y="17287"/>
                  </a:lnTo>
                  <a:lnTo>
                    <a:pt x="5269" y="17337"/>
                  </a:lnTo>
                  <a:lnTo>
                    <a:pt x="5022" y="17608"/>
                  </a:lnTo>
                  <a:lnTo>
                    <a:pt x="4846" y="17887"/>
                  </a:lnTo>
                  <a:lnTo>
                    <a:pt x="4846" y="18002"/>
                  </a:lnTo>
                  <a:lnTo>
                    <a:pt x="4687" y="18381"/>
                  </a:lnTo>
                  <a:lnTo>
                    <a:pt x="4563" y="18594"/>
                  </a:lnTo>
                  <a:lnTo>
                    <a:pt x="4387" y="18709"/>
                  </a:lnTo>
                  <a:lnTo>
                    <a:pt x="4228" y="18726"/>
                  </a:lnTo>
                  <a:lnTo>
                    <a:pt x="4175" y="18627"/>
                  </a:lnTo>
                  <a:lnTo>
                    <a:pt x="4157" y="18496"/>
                  </a:lnTo>
                  <a:lnTo>
                    <a:pt x="3981" y="18479"/>
                  </a:lnTo>
                  <a:lnTo>
                    <a:pt x="3628" y="18611"/>
                  </a:lnTo>
                  <a:lnTo>
                    <a:pt x="3451" y="18611"/>
                  </a:lnTo>
                  <a:lnTo>
                    <a:pt x="3380" y="18627"/>
                  </a:lnTo>
                  <a:lnTo>
                    <a:pt x="3177" y="18923"/>
                  </a:lnTo>
                  <a:lnTo>
                    <a:pt x="2983" y="18940"/>
                  </a:lnTo>
                  <a:lnTo>
                    <a:pt x="2824" y="18923"/>
                  </a:lnTo>
                  <a:lnTo>
                    <a:pt x="2701" y="18824"/>
                  </a:lnTo>
                  <a:lnTo>
                    <a:pt x="2648" y="18677"/>
                  </a:lnTo>
                  <a:lnTo>
                    <a:pt x="2648" y="18512"/>
                  </a:lnTo>
                  <a:lnTo>
                    <a:pt x="2754" y="18233"/>
                  </a:lnTo>
                  <a:lnTo>
                    <a:pt x="2754" y="17986"/>
                  </a:lnTo>
                  <a:lnTo>
                    <a:pt x="2877" y="17008"/>
                  </a:lnTo>
                  <a:lnTo>
                    <a:pt x="2824" y="16893"/>
                  </a:lnTo>
                  <a:lnTo>
                    <a:pt x="2471" y="16630"/>
                  </a:lnTo>
                  <a:lnTo>
                    <a:pt x="2418" y="16515"/>
                  </a:lnTo>
                  <a:lnTo>
                    <a:pt x="2471" y="15956"/>
                  </a:lnTo>
                  <a:lnTo>
                    <a:pt x="2365" y="15857"/>
                  </a:lnTo>
                  <a:lnTo>
                    <a:pt x="2048" y="15857"/>
                  </a:lnTo>
                  <a:lnTo>
                    <a:pt x="1924" y="15824"/>
                  </a:lnTo>
                  <a:lnTo>
                    <a:pt x="1818" y="15742"/>
                  </a:lnTo>
                  <a:lnTo>
                    <a:pt x="1765" y="15561"/>
                  </a:lnTo>
                  <a:lnTo>
                    <a:pt x="1942" y="14838"/>
                  </a:lnTo>
                  <a:lnTo>
                    <a:pt x="1783" y="14607"/>
                  </a:lnTo>
                  <a:lnTo>
                    <a:pt x="1589" y="14394"/>
                  </a:lnTo>
                  <a:lnTo>
                    <a:pt x="1571" y="14196"/>
                  </a:lnTo>
                  <a:lnTo>
                    <a:pt x="1465" y="14114"/>
                  </a:lnTo>
                  <a:lnTo>
                    <a:pt x="1236" y="14081"/>
                  </a:lnTo>
                  <a:lnTo>
                    <a:pt x="1059" y="14048"/>
                  </a:lnTo>
                  <a:lnTo>
                    <a:pt x="600" y="13785"/>
                  </a:lnTo>
                  <a:lnTo>
                    <a:pt x="547" y="13670"/>
                  </a:lnTo>
                  <a:lnTo>
                    <a:pt x="547" y="13243"/>
                  </a:lnTo>
                  <a:lnTo>
                    <a:pt x="547" y="13161"/>
                  </a:lnTo>
                  <a:lnTo>
                    <a:pt x="600" y="13111"/>
                  </a:lnTo>
                  <a:lnTo>
                    <a:pt x="600" y="12898"/>
                  </a:lnTo>
                  <a:lnTo>
                    <a:pt x="459" y="12585"/>
                  </a:lnTo>
                  <a:lnTo>
                    <a:pt x="459" y="12281"/>
                  </a:lnTo>
                  <a:lnTo>
                    <a:pt x="282" y="11624"/>
                  </a:lnTo>
                  <a:lnTo>
                    <a:pt x="18" y="11508"/>
                  </a:lnTo>
                  <a:lnTo>
                    <a:pt x="0" y="11459"/>
                  </a:lnTo>
                  <a:lnTo>
                    <a:pt x="18" y="11410"/>
                  </a:lnTo>
                  <a:lnTo>
                    <a:pt x="300" y="11311"/>
                  </a:lnTo>
                  <a:lnTo>
                    <a:pt x="459" y="11196"/>
                  </a:lnTo>
                  <a:lnTo>
                    <a:pt x="494" y="11065"/>
                  </a:lnTo>
                  <a:lnTo>
                    <a:pt x="530" y="10654"/>
                  </a:lnTo>
                  <a:lnTo>
                    <a:pt x="459" y="9815"/>
                  </a:lnTo>
                  <a:lnTo>
                    <a:pt x="353" y="9536"/>
                  </a:lnTo>
                  <a:lnTo>
                    <a:pt x="53" y="9256"/>
                  </a:lnTo>
                  <a:lnTo>
                    <a:pt x="53" y="9075"/>
                  </a:lnTo>
                  <a:lnTo>
                    <a:pt x="300" y="9042"/>
                  </a:lnTo>
                  <a:lnTo>
                    <a:pt x="600" y="8812"/>
                  </a:lnTo>
                  <a:lnTo>
                    <a:pt x="724" y="8582"/>
                  </a:lnTo>
                  <a:lnTo>
                    <a:pt x="1041" y="8467"/>
                  </a:lnTo>
                  <a:lnTo>
                    <a:pt x="1059" y="8072"/>
                  </a:lnTo>
                  <a:lnTo>
                    <a:pt x="1306" y="7645"/>
                  </a:lnTo>
                  <a:lnTo>
                    <a:pt x="1571" y="7423"/>
                  </a:lnTo>
                  <a:lnTo>
                    <a:pt x="1889" y="7308"/>
                  </a:lnTo>
                  <a:lnTo>
                    <a:pt x="1924" y="7193"/>
                  </a:lnTo>
                  <a:lnTo>
                    <a:pt x="1889" y="7094"/>
                  </a:lnTo>
                  <a:lnTo>
                    <a:pt x="1695" y="6946"/>
                  </a:lnTo>
                  <a:lnTo>
                    <a:pt x="1606" y="6831"/>
                  </a:lnTo>
                  <a:lnTo>
                    <a:pt x="1589" y="6700"/>
                  </a:lnTo>
                  <a:lnTo>
                    <a:pt x="1659" y="6354"/>
                  </a:lnTo>
                  <a:lnTo>
                    <a:pt x="1642" y="6223"/>
                  </a:lnTo>
                  <a:lnTo>
                    <a:pt x="1342" y="6058"/>
                  </a:lnTo>
                  <a:lnTo>
                    <a:pt x="1236" y="5976"/>
                  </a:lnTo>
                  <a:lnTo>
                    <a:pt x="1165" y="5713"/>
                  </a:lnTo>
                  <a:lnTo>
                    <a:pt x="953" y="5532"/>
                  </a:lnTo>
                  <a:lnTo>
                    <a:pt x="953" y="5302"/>
                  </a:lnTo>
                  <a:lnTo>
                    <a:pt x="865" y="5154"/>
                  </a:lnTo>
                  <a:lnTo>
                    <a:pt x="830" y="5023"/>
                  </a:lnTo>
                  <a:lnTo>
                    <a:pt x="936" y="4809"/>
                  </a:lnTo>
                  <a:lnTo>
                    <a:pt x="1112" y="4644"/>
                  </a:lnTo>
                  <a:lnTo>
                    <a:pt x="1536" y="4694"/>
                  </a:lnTo>
                  <a:lnTo>
                    <a:pt x="1536" y="4595"/>
                  </a:lnTo>
                  <a:lnTo>
                    <a:pt x="1589" y="4529"/>
                  </a:lnTo>
                  <a:lnTo>
                    <a:pt x="1712" y="4529"/>
                  </a:lnTo>
                  <a:lnTo>
                    <a:pt x="1748" y="4710"/>
                  </a:lnTo>
                  <a:lnTo>
                    <a:pt x="1871" y="4875"/>
                  </a:lnTo>
                  <a:lnTo>
                    <a:pt x="1889" y="5171"/>
                  </a:lnTo>
                  <a:lnTo>
                    <a:pt x="1959" y="5171"/>
                  </a:lnTo>
                  <a:lnTo>
                    <a:pt x="2065" y="5105"/>
                  </a:lnTo>
                  <a:lnTo>
                    <a:pt x="2101" y="5023"/>
                  </a:lnTo>
                  <a:lnTo>
                    <a:pt x="1942" y="4940"/>
                  </a:lnTo>
                  <a:lnTo>
                    <a:pt x="1942" y="4875"/>
                  </a:lnTo>
                  <a:lnTo>
                    <a:pt x="1959" y="4809"/>
                  </a:lnTo>
                  <a:lnTo>
                    <a:pt x="2171" y="4760"/>
                  </a:lnTo>
                  <a:lnTo>
                    <a:pt x="2418" y="4612"/>
                  </a:lnTo>
                  <a:lnTo>
                    <a:pt x="2718" y="4579"/>
                  </a:lnTo>
                  <a:lnTo>
                    <a:pt x="3160" y="4579"/>
                  </a:lnTo>
                  <a:lnTo>
                    <a:pt x="3451" y="4480"/>
                  </a:lnTo>
                  <a:lnTo>
                    <a:pt x="3504" y="4480"/>
                  </a:lnTo>
                  <a:lnTo>
                    <a:pt x="3504" y="4546"/>
                  </a:lnTo>
                  <a:lnTo>
                    <a:pt x="3469" y="4727"/>
                  </a:lnTo>
                  <a:lnTo>
                    <a:pt x="3522" y="4825"/>
                  </a:lnTo>
                  <a:lnTo>
                    <a:pt x="3645" y="4891"/>
                  </a:lnTo>
                  <a:lnTo>
                    <a:pt x="4404" y="4875"/>
                  </a:lnTo>
                  <a:lnTo>
                    <a:pt x="4687" y="4776"/>
                  </a:lnTo>
                  <a:lnTo>
                    <a:pt x="4987" y="4760"/>
                  </a:lnTo>
                  <a:lnTo>
                    <a:pt x="5146" y="4776"/>
                  </a:lnTo>
                  <a:lnTo>
                    <a:pt x="5216" y="4776"/>
                  </a:lnTo>
                  <a:lnTo>
                    <a:pt x="5269" y="4710"/>
                  </a:lnTo>
                  <a:lnTo>
                    <a:pt x="5322" y="4546"/>
                  </a:lnTo>
                  <a:lnTo>
                    <a:pt x="5216" y="4431"/>
                  </a:lnTo>
                  <a:lnTo>
                    <a:pt x="4969" y="4250"/>
                  </a:lnTo>
                  <a:lnTo>
                    <a:pt x="4863" y="4135"/>
                  </a:lnTo>
                  <a:lnTo>
                    <a:pt x="5040" y="4003"/>
                  </a:lnTo>
                  <a:lnTo>
                    <a:pt x="5146" y="3921"/>
                  </a:lnTo>
                  <a:lnTo>
                    <a:pt x="5269" y="3888"/>
                  </a:lnTo>
                  <a:lnTo>
                    <a:pt x="5393" y="4003"/>
                  </a:lnTo>
                  <a:lnTo>
                    <a:pt x="5499" y="4053"/>
                  </a:lnTo>
                  <a:lnTo>
                    <a:pt x="5569" y="4036"/>
                  </a:lnTo>
                  <a:lnTo>
                    <a:pt x="5587" y="3921"/>
                  </a:lnTo>
                  <a:lnTo>
                    <a:pt x="5675" y="3921"/>
                  </a:lnTo>
                  <a:lnTo>
                    <a:pt x="5746" y="3987"/>
                  </a:lnTo>
                  <a:lnTo>
                    <a:pt x="5816" y="3987"/>
                  </a:lnTo>
                  <a:lnTo>
                    <a:pt x="5869" y="3872"/>
                  </a:lnTo>
                  <a:lnTo>
                    <a:pt x="5958" y="3822"/>
                  </a:lnTo>
                  <a:lnTo>
                    <a:pt x="6222" y="3839"/>
                  </a:lnTo>
                  <a:lnTo>
                    <a:pt x="6487" y="3938"/>
                  </a:lnTo>
                  <a:lnTo>
                    <a:pt x="6628" y="3888"/>
                  </a:lnTo>
                  <a:lnTo>
                    <a:pt x="6787" y="3938"/>
                  </a:lnTo>
                  <a:lnTo>
                    <a:pt x="6805" y="4003"/>
                  </a:lnTo>
                  <a:lnTo>
                    <a:pt x="6840" y="4053"/>
                  </a:lnTo>
                  <a:lnTo>
                    <a:pt x="6752" y="4217"/>
                  </a:lnTo>
                  <a:lnTo>
                    <a:pt x="6805" y="4316"/>
                  </a:lnTo>
                  <a:lnTo>
                    <a:pt x="6840" y="4480"/>
                  </a:lnTo>
                  <a:lnTo>
                    <a:pt x="7087" y="4529"/>
                  </a:lnTo>
                  <a:lnTo>
                    <a:pt x="7140" y="4546"/>
                  </a:lnTo>
                  <a:lnTo>
                    <a:pt x="7140" y="4760"/>
                  </a:lnTo>
                  <a:lnTo>
                    <a:pt x="7087" y="4809"/>
                  </a:lnTo>
                  <a:lnTo>
                    <a:pt x="6876" y="4809"/>
                  </a:lnTo>
                  <a:lnTo>
                    <a:pt x="6787" y="4694"/>
                  </a:lnTo>
                  <a:lnTo>
                    <a:pt x="6699" y="4661"/>
                  </a:lnTo>
                  <a:lnTo>
                    <a:pt x="6523" y="4710"/>
                  </a:lnTo>
                  <a:lnTo>
                    <a:pt x="6505" y="4825"/>
                  </a:lnTo>
                  <a:lnTo>
                    <a:pt x="6611" y="4891"/>
                  </a:lnTo>
                  <a:lnTo>
                    <a:pt x="6840" y="4940"/>
                  </a:lnTo>
                  <a:lnTo>
                    <a:pt x="7105" y="5088"/>
                  </a:lnTo>
                  <a:lnTo>
                    <a:pt x="7246" y="5055"/>
                  </a:lnTo>
                  <a:lnTo>
                    <a:pt x="7211" y="4990"/>
                  </a:lnTo>
                  <a:lnTo>
                    <a:pt x="7282" y="4990"/>
                  </a:lnTo>
                  <a:lnTo>
                    <a:pt x="7423" y="5088"/>
                  </a:lnTo>
                  <a:lnTo>
                    <a:pt x="7335" y="5171"/>
                  </a:lnTo>
                  <a:lnTo>
                    <a:pt x="7335" y="5253"/>
                  </a:lnTo>
                  <a:lnTo>
                    <a:pt x="7458" y="5335"/>
                  </a:lnTo>
                  <a:lnTo>
                    <a:pt x="7599" y="5499"/>
                  </a:lnTo>
                  <a:lnTo>
                    <a:pt x="7723" y="5582"/>
                  </a:lnTo>
                  <a:lnTo>
                    <a:pt x="8023" y="5598"/>
                  </a:lnTo>
                  <a:lnTo>
                    <a:pt x="8147" y="5697"/>
                  </a:lnTo>
                  <a:lnTo>
                    <a:pt x="8570" y="5746"/>
                  </a:lnTo>
                  <a:lnTo>
                    <a:pt x="8517" y="5138"/>
                  </a:lnTo>
                  <a:lnTo>
                    <a:pt x="8447" y="5039"/>
                  </a:lnTo>
                  <a:lnTo>
                    <a:pt x="8482" y="4776"/>
                  </a:lnTo>
                  <a:lnTo>
                    <a:pt x="8447" y="4644"/>
                  </a:lnTo>
                  <a:lnTo>
                    <a:pt x="8500" y="4579"/>
                  </a:lnTo>
                  <a:lnTo>
                    <a:pt x="8729" y="4644"/>
                  </a:lnTo>
                  <a:lnTo>
                    <a:pt x="8923" y="4760"/>
                  </a:lnTo>
                  <a:lnTo>
                    <a:pt x="9259" y="4710"/>
                  </a:lnTo>
                  <a:lnTo>
                    <a:pt x="9329" y="4694"/>
                  </a:lnTo>
                  <a:lnTo>
                    <a:pt x="9382" y="4546"/>
                  </a:lnTo>
                  <a:lnTo>
                    <a:pt x="9771" y="4266"/>
                  </a:lnTo>
                  <a:lnTo>
                    <a:pt x="10009" y="4283"/>
                  </a:lnTo>
                  <a:lnTo>
                    <a:pt x="10362" y="4431"/>
                  </a:lnTo>
                  <a:lnTo>
                    <a:pt x="10327" y="4085"/>
                  </a:lnTo>
                  <a:lnTo>
                    <a:pt x="10362" y="3938"/>
                  </a:lnTo>
                  <a:lnTo>
                    <a:pt x="10468" y="3888"/>
                  </a:lnTo>
                  <a:lnTo>
                    <a:pt x="10591" y="3872"/>
                  </a:lnTo>
                  <a:lnTo>
                    <a:pt x="10697" y="3773"/>
                  </a:lnTo>
                  <a:lnTo>
                    <a:pt x="10485" y="3559"/>
                  </a:lnTo>
                  <a:lnTo>
                    <a:pt x="10468" y="3395"/>
                  </a:lnTo>
                  <a:lnTo>
                    <a:pt x="10538" y="3263"/>
                  </a:lnTo>
                  <a:lnTo>
                    <a:pt x="10485" y="3148"/>
                  </a:lnTo>
                  <a:lnTo>
                    <a:pt x="10432" y="3165"/>
                  </a:lnTo>
                  <a:lnTo>
                    <a:pt x="10362" y="3263"/>
                  </a:lnTo>
                  <a:lnTo>
                    <a:pt x="10309" y="3280"/>
                  </a:lnTo>
                  <a:lnTo>
                    <a:pt x="10238" y="3263"/>
                  </a:lnTo>
                  <a:lnTo>
                    <a:pt x="10238" y="3247"/>
                  </a:lnTo>
                  <a:lnTo>
                    <a:pt x="10256" y="3083"/>
                  </a:lnTo>
                  <a:lnTo>
                    <a:pt x="10468" y="2820"/>
                  </a:lnTo>
                  <a:lnTo>
                    <a:pt x="10468" y="2721"/>
                  </a:lnTo>
                  <a:lnTo>
                    <a:pt x="10468" y="2639"/>
                  </a:lnTo>
                  <a:lnTo>
                    <a:pt x="10362" y="2540"/>
                  </a:lnTo>
                  <a:lnTo>
                    <a:pt x="10362" y="2499"/>
                  </a:lnTo>
                  <a:lnTo>
                    <a:pt x="10662" y="2433"/>
                  </a:lnTo>
                  <a:lnTo>
                    <a:pt x="11068" y="2203"/>
                  </a:lnTo>
                  <a:lnTo>
                    <a:pt x="11403" y="2104"/>
                  </a:lnTo>
                  <a:lnTo>
                    <a:pt x="11615" y="1891"/>
                  </a:lnTo>
                  <a:lnTo>
                    <a:pt x="12056" y="1841"/>
                  </a:lnTo>
                  <a:lnTo>
                    <a:pt x="12109" y="1841"/>
                  </a:lnTo>
                  <a:lnTo>
                    <a:pt x="12109" y="1924"/>
                  </a:lnTo>
                  <a:lnTo>
                    <a:pt x="11933" y="1989"/>
                  </a:lnTo>
                  <a:lnTo>
                    <a:pt x="11756" y="2170"/>
                  </a:lnTo>
                  <a:lnTo>
                    <a:pt x="11756" y="2219"/>
                  </a:lnTo>
                  <a:lnTo>
                    <a:pt x="11774" y="2269"/>
                  </a:lnTo>
                  <a:lnTo>
                    <a:pt x="11845" y="2285"/>
                  </a:lnTo>
                  <a:lnTo>
                    <a:pt x="12109" y="2072"/>
                  </a:lnTo>
                  <a:lnTo>
                    <a:pt x="12233" y="2154"/>
                  </a:lnTo>
                  <a:lnTo>
                    <a:pt x="12251" y="2269"/>
                  </a:lnTo>
                  <a:lnTo>
                    <a:pt x="12198" y="2285"/>
                  </a:lnTo>
                  <a:lnTo>
                    <a:pt x="12074" y="2236"/>
                  </a:lnTo>
                  <a:lnTo>
                    <a:pt x="12127" y="2367"/>
                  </a:lnTo>
                  <a:lnTo>
                    <a:pt x="12074" y="2557"/>
                  </a:lnTo>
                  <a:lnTo>
                    <a:pt x="12180" y="2655"/>
                  </a:lnTo>
                  <a:lnTo>
                    <a:pt x="12357" y="2655"/>
                  </a:lnTo>
                  <a:lnTo>
                    <a:pt x="12374" y="2400"/>
                  </a:lnTo>
                  <a:lnTo>
                    <a:pt x="12339" y="1825"/>
                  </a:lnTo>
                  <a:lnTo>
                    <a:pt x="12639" y="1545"/>
                  </a:lnTo>
                  <a:lnTo>
                    <a:pt x="13345" y="1447"/>
                  </a:lnTo>
                  <a:lnTo>
                    <a:pt x="13398" y="1480"/>
                  </a:lnTo>
                  <a:lnTo>
                    <a:pt x="13433" y="1562"/>
                  </a:lnTo>
                  <a:lnTo>
                    <a:pt x="13257" y="1776"/>
                  </a:lnTo>
                  <a:lnTo>
                    <a:pt x="13363" y="1891"/>
                  </a:lnTo>
                  <a:lnTo>
                    <a:pt x="13645" y="1874"/>
                  </a:lnTo>
                  <a:lnTo>
                    <a:pt x="13839" y="1710"/>
                  </a:lnTo>
                  <a:lnTo>
                    <a:pt x="13892" y="1710"/>
                  </a:lnTo>
                  <a:lnTo>
                    <a:pt x="13981" y="1825"/>
                  </a:lnTo>
                  <a:lnTo>
                    <a:pt x="14122" y="1677"/>
                  </a:lnTo>
                  <a:lnTo>
                    <a:pt x="14281" y="1661"/>
                  </a:lnTo>
                  <a:lnTo>
                    <a:pt x="14545" y="1677"/>
                  </a:lnTo>
                  <a:lnTo>
                    <a:pt x="14510" y="1792"/>
                  </a:lnTo>
                  <a:lnTo>
                    <a:pt x="14528" y="1841"/>
                  </a:lnTo>
                  <a:lnTo>
                    <a:pt x="14634" y="1874"/>
                  </a:lnTo>
                  <a:lnTo>
                    <a:pt x="15181" y="1513"/>
                  </a:lnTo>
                  <a:lnTo>
                    <a:pt x="15287" y="1233"/>
                  </a:lnTo>
                  <a:lnTo>
                    <a:pt x="15622" y="954"/>
                  </a:lnTo>
                  <a:lnTo>
                    <a:pt x="16046" y="493"/>
                  </a:lnTo>
                  <a:lnTo>
                    <a:pt x="16328" y="378"/>
                  </a:lnTo>
                  <a:lnTo>
                    <a:pt x="16849" y="345"/>
                  </a:lnTo>
                  <a:lnTo>
                    <a:pt x="17149" y="395"/>
                  </a:lnTo>
                  <a:lnTo>
                    <a:pt x="17290" y="493"/>
                  </a:lnTo>
                  <a:lnTo>
                    <a:pt x="17432" y="674"/>
                  </a:lnTo>
                  <a:lnTo>
                    <a:pt x="17573" y="740"/>
                  </a:lnTo>
                  <a:lnTo>
                    <a:pt x="17679" y="740"/>
                  </a:lnTo>
                  <a:lnTo>
                    <a:pt x="17785" y="658"/>
                  </a:lnTo>
                  <a:lnTo>
                    <a:pt x="17873" y="625"/>
                  </a:lnTo>
                  <a:lnTo>
                    <a:pt x="18138" y="773"/>
                  </a:lnTo>
                  <a:lnTo>
                    <a:pt x="18208" y="674"/>
                  </a:lnTo>
                  <a:lnTo>
                    <a:pt x="18385" y="707"/>
                  </a:lnTo>
                  <a:lnTo>
                    <a:pt x="18438" y="674"/>
                  </a:lnTo>
                  <a:lnTo>
                    <a:pt x="18261" y="493"/>
                  </a:lnTo>
                  <a:lnTo>
                    <a:pt x="18173" y="279"/>
                  </a:lnTo>
                  <a:lnTo>
                    <a:pt x="18208" y="148"/>
                  </a:lnTo>
                  <a:lnTo>
                    <a:pt x="18402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0" name="Freeform 51"/>
            <p:cNvSpPr>
              <a:spLocks noChangeAspect="1"/>
            </p:cNvSpPr>
            <p:nvPr/>
          </p:nvSpPr>
          <p:spPr bwMode="auto">
            <a:xfrm>
              <a:off x="6099202" y="2506681"/>
              <a:ext cx="115888" cy="100012"/>
            </a:xfrm>
            <a:custGeom>
              <a:avLst/>
              <a:gdLst/>
              <a:ahLst/>
              <a:cxnLst>
                <a:cxn ang="0">
                  <a:pos x="1240" y="19802"/>
                </a:cxn>
                <a:cxn ang="0">
                  <a:pos x="310" y="18614"/>
                </a:cxn>
                <a:cxn ang="0">
                  <a:pos x="0" y="14257"/>
                </a:cxn>
                <a:cxn ang="0">
                  <a:pos x="2171" y="9109"/>
                </a:cxn>
                <a:cxn ang="0">
                  <a:pos x="2171" y="3960"/>
                </a:cxn>
                <a:cxn ang="0">
                  <a:pos x="3411" y="2772"/>
                </a:cxn>
                <a:cxn ang="0">
                  <a:pos x="8372" y="2376"/>
                </a:cxn>
                <a:cxn ang="0">
                  <a:pos x="14574" y="0"/>
                </a:cxn>
                <a:cxn ang="0">
                  <a:pos x="16744" y="792"/>
                </a:cxn>
                <a:cxn ang="0">
                  <a:pos x="19845" y="4356"/>
                </a:cxn>
                <a:cxn ang="0">
                  <a:pos x="19535" y="7921"/>
                </a:cxn>
                <a:cxn ang="0">
                  <a:pos x="16744" y="10297"/>
                </a:cxn>
                <a:cxn ang="0">
                  <a:pos x="13643" y="10297"/>
                </a:cxn>
                <a:cxn ang="0">
                  <a:pos x="10233" y="13465"/>
                </a:cxn>
                <a:cxn ang="0">
                  <a:pos x="6202" y="14653"/>
                </a:cxn>
                <a:cxn ang="0">
                  <a:pos x="3411" y="19802"/>
                </a:cxn>
                <a:cxn ang="0">
                  <a:pos x="1240" y="19802"/>
                </a:cxn>
              </a:cxnLst>
              <a:rect l="0" t="0" r="r" b="b"/>
              <a:pathLst>
                <a:path w="20000" h="20000">
                  <a:moveTo>
                    <a:pt x="1240" y="19802"/>
                  </a:moveTo>
                  <a:lnTo>
                    <a:pt x="310" y="18614"/>
                  </a:lnTo>
                  <a:lnTo>
                    <a:pt x="0" y="14257"/>
                  </a:lnTo>
                  <a:lnTo>
                    <a:pt x="2171" y="9109"/>
                  </a:lnTo>
                  <a:lnTo>
                    <a:pt x="2171" y="3960"/>
                  </a:lnTo>
                  <a:lnTo>
                    <a:pt x="3411" y="2772"/>
                  </a:lnTo>
                  <a:lnTo>
                    <a:pt x="8372" y="2376"/>
                  </a:lnTo>
                  <a:lnTo>
                    <a:pt x="14574" y="0"/>
                  </a:lnTo>
                  <a:lnTo>
                    <a:pt x="16744" y="792"/>
                  </a:lnTo>
                  <a:lnTo>
                    <a:pt x="19845" y="4356"/>
                  </a:lnTo>
                  <a:lnTo>
                    <a:pt x="19535" y="7921"/>
                  </a:lnTo>
                  <a:lnTo>
                    <a:pt x="16744" y="10297"/>
                  </a:lnTo>
                  <a:lnTo>
                    <a:pt x="13643" y="10297"/>
                  </a:lnTo>
                  <a:lnTo>
                    <a:pt x="10233" y="13465"/>
                  </a:lnTo>
                  <a:lnTo>
                    <a:pt x="6202" y="14653"/>
                  </a:lnTo>
                  <a:lnTo>
                    <a:pt x="3411" y="19802"/>
                  </a:lnTo>
                  <a:lnTo>
                    <a:pt x="1240" y="1980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1" name="Freeform 52"/>
            <p:cNvSpPr>
              <a:spLocks noChangeAspect="1"/>
            </p:cNvSpPr>
            <p:nvPr/>
          </p:nvSpPr>
          <p:spPr bwMode="auto">
            <a:xfrm>
              <a:off x="5229252" y="2801956"/>
              <a:ext cx="42863" cy="49212"/>
            </a:xfrm>
            <a:custGeom>
              <a:avLst/>
              <a:gdLst/>
              <a:ahLst/>
              <a:cxnLst>
                <a:cxn ang="0">
                  <a:pos x="11429" y="19608"/>
                </a:cxn>
                <a:cxn ang="0">
                  <a:pos x="0" y="16471"/>
                </a:cxn>
                <a:cxn ang="0">
                  <a:pos x="0" y="13333"/>
                </a:cxn>
                <a:cxn ang="0">
                  <a:pos x="10612" y="0"/>
                </a:cxn>
                <a:cxn ang="0">
                  <a:pos x="15510" y="784"/>
                </a:cxn>
                <a:cxn ang="0">
                  <a:pos x="18776" y="3922"/>
                </a:cxn>
                <a:cxn ang="0">
                  <a:pos x="19592" y="10196"/>
                </a:cxn>
                <a:cxn ang="0">
                  <a:pos x="17959" y="17255"/>
                </a:cxn>
                <a:cxn ang="0">
                  <a:pos x="11429" y="19608"/>
                </a:cxn>
              </a:cxnLst>
              <a:rect l="0" t="0" r="r" b="b"/>
              <a:pathLst>
                <a:path w="20000" h="20000">
                  <a:moveTo>
                    <a:pt x="11429" y="19608"/>
                  </a:moveTo>
                  <a:lnTo>
                    <a:pt x="0" y="16471"/>
                  </a:lnTo>
                  <a:lnTo>
                    <a:pt x="0" y="13333"/>
                  </a:lnTo>
                  <a:lnTo>
                    <a:pt x="10612" y="0"/>
                  </a:lnTo>
                  <a:lnTo>
                    <a:pt x="15510" y="784"/>
                  </a:lnTo>
                  <a:lnTo>
                    <a:pt x="18776" y="3922"/>
                  </a:lnTo>
                  <a:lnTo>
                    <a:pt x="19592" y="10196"/>
                  </a:lnTo>
                  <a:lnTo>
                    <a:pt x="17959" y="17255"/>
                  </a:lnTo>
                  <a:lnTo>
                    <a:pt x="11429" y="1960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2" name="Freeform 53"/>
            <p:cNvSpPr>
              <a:spLocks noChangeAspect="1"/>
            </p:cNvSpPr>
            <p:nvPr/>
          </p:nvSpPr>
          <p:spPr bwMode="auto">
            <a:xfrm>
              <a:off x="5937277" y="2589231"/>
              <a:ext cx="23813" cy="23812"/>
            </a:xfrm>
            <a:custGeom>
              <a:avLst/>
              <a:gdLst/>
              <a:ahLst/>
              <a:cxnLst>
                <a:cxn ang="0">
                  <a:pos x="14815" y="19200"/>
                </a:cxn>
                <a:cxn ang="0">
                  <a:pos x="0" y="9600"/>
                </a:cxn>
                <a:cxn ang="0">
                  <a:pos x="1481" y="0"/>
                </a:cxn>
                <a:cxn ang="0">
                  <a:pos x="19259" y="9600"/>
                </a:cxn>
                <a:cxn ang="0">
                  <a:pos x="19259" y="19200"/>
                </a:cxn>
                <a:cxn ang="0">
                  <a:pos x="14815" y="19200"/>
                </a:cxn>
              </a:cxnLst>
              <a:rect l="0" t="0" r="r" b="b"/>
              <a:pathLst>
                <a:path w="20000" h="20000">
                  <a:moveTo>
                    <a:pt x="14815" y="19200"/>
                  </a:moveTo>
                  <a:lnTo>
                    <a:pt x="0" y="9600"/>
                  </a:lnTo>
                  <a:lnTo>
                    <a:pt x="1481" y="0"/>
                  </a:lnTo>
                  <a:lnTo>
                    <a:pt x="19259" y="9600"/>
                  </a:lnTo>
                  <a:lnTo>
                    <a:pt x="19259" y="19200"/>
                  </a:lnTo>
                  <a:lnTo>
                    <a:pt x="14815" y="1920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3" name="Freeform 54"/>
            <p:cNvSpPr>
              <a:spLocks noChangeAspect="1"/>
            </p:cNvSpPr>
            <p:nvPr/>
          </p:nvSpPr>
          <p:spPr bwMode="auto">
            <a:xfrm>
              <a:off x="7142190" y="5075256"/>
              <a:ext cx="395287" cy="925512"/>
            </a:xfrm>
            <a:custGeom>
              <a:avLst/>
              <a:gdLst/>
              <a:ahLst/>
              <a:cxnLst>
                <a:cxn ang="0">
                  <a:pos x="6636" y="7158"/>
                </a:cxn>
                <a:cxn ang="0">
                  <a:pos x="6091" y="5853"/>
                </a:cxn>
                <a:cxn ang="0">
                  <a:pos x="7727" y="5600"/>
                </a:cxn>
                <a:cxn ang="0">
                  <a:pos x="9455" y="5432"/>
                </a:cxn>
                <a:cxn ang="0">
                  <a:pos x="10045" y="5811"/>
                </a:cxn>
                <a:cxn ang="0">
                  <a:pos x="11773" y="5558"/>
                </a:cxn>
                <a:cxn ang="0">
                  <a:pos x="13045" y="4968"/>
                </a:cxn>
                <a:cxn ang="0">
                  <a:pos x="14318" y="4674"/>
                </a:cxn>
                <a:cxn ang="0">
                  <a:pos x="14773" y="3579"/>
                </a:cxn>
                <a:cxn ang="0">
                  <a:pos x="16864" y="2568"/>
                </a:cxn>
                <a:cxn ang="0">
                  <a:pos x="15955" y="2105"/>
                </a:cxn>
                <a:cxn ang="0">
                  <a:pos x="14773" y="2189"/>
                </a:cxn>
                <a:cxn ang="0">
                  <a:pos x="13045" y="1558"/>
                </a:cxn>
                <a:cxn ang="0">
                  <a:pos x="14500" y="674"/>
                </a:cxn>
                <a:cxn ang="0">
                  <a:pos x="15045" y="0"/>
                </a:cxn>
                <a:cxn ang="0">
                  <a:pos x="16864" y="168"/>
                </a:cxn>
                <a:cxn ang="0">
                  <a:pos x="17500" y="716"/>
                </a:cxn>
                <a:cxn ang="0">
                  <a:pos x="17773" y="1726"/>
                </a:cxn>
                <a:cxn ang="0">
                  <a:pos x="19409" y="1389"/>
                </a:cxn>
                <a:cxn ang="0">
                  <a:pos x="19409" y="2947"/>
                </a:cxn>
                <a:cxn ang="0">
                  <a:pos x="19955" y="4295"/>
                </a:cxn>
                <a:cxn ang="0">
                  <a:pos x="19409" y="6989"/>
                </a:cxn>
                <a:cxn ang="0">
                  <a:pos x="18773" y="8505"/>
                </a:cxn>
                <a:cxn ang="0">
                  <a:pos x="18409" y="10042"/>
                </a:cxn>
                <a:cxn ang="0">
                  <a:pos x="17773" y="11600"/>
                </a:cxn>
                <a:cxn ang="0">
                  <a:pos x="17318" y="12905"/>
                </a:cxn>
                <a:cxn ang="0">
                  <a:pos x="16682" y="13621"/>
                </a:cxn>
                <a:cxn ang="0">
                  <a:pos x="15773" y="14505"/>
                </a:cxn>
                <a:cxn ang="0">
                  <a:pos x="14864" y="15642"/>
                </a:cxn>
                <a:cxn ang="0">
                  <a:pos x="11136" y="16611"/>
                </a:cxn>
                <a:cxn ang="0">
                  <a:pos x="9455" y="16737"/>
                </a:cxn>
                <a:cxn ang="0">
                  <a:pos x="7909" y="16316"/>
                </a:cxn>
                <a:cxn ang="0">
                  <a:pos x="6727" y="16568"/>
                </a:cxn>
                <a:cxn ang="0">
                  <a:pos x="5455" y="17284"/>
                </a:cxn>
                <a:cxn ang="0">
                  <a:pos x="5455" y="18421"/>
                </a:cxn>
                <a:cxn ang="0">
                  <a:pos x="5000" y="18589"/>
                </a:cxn>
                <a:cxn ang="0">
                  <a:pos x="3909" y="18758"/>
                </a:cxn>
                <a:cxn ang="0">
                  <a:pos x="4091" y="19600"/>
                </a:cxn>
                <a:cxn ang="0">
                  <a:pos x="2818" y="19558"/>
                </a:cxn>
                <a:cxn ang="0">
                  <a:pos x="1909" y="19011"/>
                </a:cxn>
                <a:cxn ang="0">
                  <a:pos x="4091" y="17074"/>
                </a:cxn>
                <a:cxn ang="0">
                  <a:pos x="2091" y="15432"/>
                </a:cxn>
                <a:cxn ang="0">
                  <a:pos x="0" y="13368"/>
                </a:cxn>
                <a:cxn ang="0">
                  <a:pos x="1091" y="12611"/>
                </a:cxn>
                <a:cxn ang="0">
                  <a:pos x="4636" y="11811"/>
                </a:cxn>
                <a:cxn ang="0">
                  <a:pos x="5455" y="10547"/>
                </a:cxn>
                <a:cxn ang="0">
                  <a:pos x="5818" y="7537"/>
                </a:cxn>
              </a:cxnLst>
              <a:rect l="0" t="0" r="r" b="b"/>
              <a:pathLst>
                <a:path w="20000" h="20000">
                  <a:moveTo>
                    <a:pt x="5818" y="7537"/>
                  </a:moveTo>
                  <a:lnTo>
                    <a:pt x="6636" y="7158"/>
                  </a:lnTo>
                  <a:lnTo>
                    <a:pt x="6727" y="6947"/>
                  </a:lnTo>
                  <a:lnTo>
                    <a:pt x="6091" y="5853"/>
                  </a:lnTo>
                  <a:lnTo>
                    <a:pt x="6727" y="5600"/>
                  </a:lnTo>
                  <a:lnTo>
                    <a:pt x="7727" y="5600"/>
                  </a:lnTo>
                  <a:lnTo>
                    <a:pt x="8818" y="5263"/>
                  </a:lnTo>
                  <a:lnTo>
                    <a:pt x="9455" y="5432"/>
                  </a:lnTo>
                  <a:lnTo>
                    <a:pt x="9545" y="5726"/>
                  </a:lnTo>
                  <a:lnTo>
                    <a:pt x="10045" y="5811"/>
                  </a:lnTo>
                  <a:lnTo>
                    <a:pt x="10682" y="5389"/>
                  </a:lnTo>
                  <a:lnTo>
                    <a:pt x="11773" y="5558"/>
                  </a:lnTo>
                  <a:lnTo>
                    <a:pt x="12318" y="5516"/>
                  </a:lnTo>
                  <a:lnTo>
                    <a:pt x="13045" y="4968"/>
                  </a:lnTo>
                  <a:lnTo>
                    <a:pt x="14227" y="4800"/>
                  </a:lnTo>
                  <a:lnTo>
                    <a:pt x="14318" y="4674"/>
                  </a:lnTo>
                  <a:lnTo>
                    <a:pt x="14500" y="3747"/>
                  </a:lnTo>
                  <a:lnTo>
                    <a:pt x="14773" y="3579"/>
                  </a:lnTo>
                  <a:lnTo>
                    <a:pt x="16591" y="2863"/>
                  </a:lnTo>
                  <a:lnTo>
                    <a:pt x="16864" y="2568"/>
                  </a:lnTo>
                  <a:lnTo>
                    <a:pt x="16591" y="2147"/>
                  </a:lnTo>
                  <a:lnTo>
                    <a:pt x="15955" y="2105"/>
                  </a:lnTo>
                  <a:lnTo>
                    <a:pt x="15045" y="2274"/>
                  </a:lnTo>
                  <a:lnTo>
                    <a:pt x="14773" y="2189"/>
                  </a:lnTo>
                  <a:lnTo>
                    <a:pt x="14227" y="1853"/>
                  </a:lnTo>
                  <a:lnTo>
                    <a:pt x="13045" y="1558"/>
                  </a:lnTo>
                  <a:lnTo>
                    <a:pt x="13318" y="1179"/>
                  </a:lnTo>
                  <a:lnTo>
                    <a:pt x="14500" y="674"/>
                  </a:lnTo>
                  <a:lnTo>
                    <a:pt x="14773" y="42"/>
                  </a:lnTo>
                  <a:lnTo>
                    <a:pt x="15045" y="0"/>
                  </a:lnTo>
                  <a:lnTo>
                    <a:pt x="16409" y="42"/>
                  </a:lnTo>
                  <a:lnTo>
                    <a:pt x="16864" y="168"/>
                  </a:lnTo>
                  <a:lnTo>
                    <a:pt x="16864" y="758"/>
                  </a:lnTo>
                  <a:lnTo>
                    <a:pt x="17500" y="716"/>
                  </a:lnTo>
                  <a:lnTo>
                    <a:pt x="17591" y="842"/>
                  </a:lnTo>
                  <a:lnTo>
                    <a:pt x="17773" y="1726"/>
                  </a:lnTo>
                  <a:lnTo>
                    <a:pt x="18682" y="1853"/>
                  </a:lnTo>
                  <a:lnTo>
                    <a:pt x="19409" y="1389"/>
                  </a:lnTo>
                  <a:lnTo>
                    <a:pt x="19955" y="1895"/>
                  </a:lnTo>
                  <a:lnTo>
                    <a:pt x="19409" y="2947"/>
                  </a:lnTo>
                  <a:lnTo>
                    <a:pt x="19409" y="3411"/>
                  </a:lnTo>
                  <a:lnTo>
                    <a:pt x="19955" y="4295"/>
                  </a:lnTo>
                  <a:lnTo>
                    <a:pt x="19955" y="5305"/>
                  </a:lnTo>
                  <a:lnTo>
                    <a:pt x="19409" y="6989"/>
                  </a:lnTo>
                  <a:lnTo>
                    <a:pt x="18773" y="8126"/>
                  </a:lnTo>
                  <a:lnTo>
                    <a:pt x="18773" y="8505"/>
                  </a:lnTo>
                  <a:lnTo>
                    <a:pt x="19045" y="9137"/>
                  </a:lnTo>
                  <a:lnTo>
                    <a:pt x="18409" y="10042"/>
                  </a:lnTo>
                  <a:lnTo>
                    <a:pt x="18500" y="10674"/>
                  </a:lnTo>
                  <a:lnTo>
                    <a:pt x="17773" y="11600"/>
                  </a:lnTo>
                  <a:lnTo>
                    <a:pt x="18227" y="12358"/>
                  </a:lnTo>
                  <a:lnTo>
                    <a:pt x="17318" y="12905"/>
                  </a:lnTo>
                  <a:lnTo>
                    <a:pt x="17227" y="13200"/>
                  </a:lnTo>
                  <a:lnTo>
                    <a:pt x="16682" y="13621"/>
                  </a:lnTo>
                  <a:lnTo>
                    <a:pt x="15773" y="14211"/>
                  </a:lnTo>
                  <a:lnTo>
                    <a:pt x="15773" y="14505"/>
                  </a:lnTo>
                  <a:lnTo>
                    <a:pt x="14773" y="15095"/>
                  </a:lnTo>
                  <a:lnTo>
                    <a:pt x="14864" y="15642"/>
                  </a:lnTo>
                  <a:lnTo>
                    <a:pt x="12136" y="16653"/>
                  </a:lnTo>
                  <a:lnTo>
                    <a:pt x="11136" y="16611"/>
                  </a:lnTo>
                  <a:lnTo>
                    <a:pt x="10500" y="16484"/>
                  </a:lnTo>
                  <a:lnTo>
                    <a:pt x="9455" y="16737"/>
                  </a:lnTo>
                  <a:lnTo>
                    <a:pt x="8273" y="16189"/>
                  </a:lnTo>
                  <a:lnTo>
                    <a:pt x="7909" y="16316"/>
                  </a:lnTo>
                  <a:lnTo>
                    <a:pt x="7636" y="16611"/>
                  </a:lnTo>
                  <a:lnTo>
                    <a:pt x="6727" y="16568"/>
                  </a:lnTo>
                  <a:lnTo>
                    <a:pt x="5727" y="17074"/>
                  </a:lnTo>
                  <a:lnTo>
                    <a:pt x="5455" y="17284"/>
                  </a:lnTo>
                  <a:lnTo>
                    <a:pt x="5727" y="18295"/>
                  </a:lnTo>
                  <a:lnTo>
                    <a:pt x="5455" y="18421"/>
                  </a:lnTo>
                  <a:lnTo>
                    <a:pt x="5000" y="18463"/>
                  </a:lnTo>
                  <a:lnTo>
                    <a:pt x="5000" y="18589"/>
                  </a:lnTo>
                  <a:lnTo>
                    <a:pt x="4000" y="18589"/>
                  </a:lnTo>
                  <a:lnTo>
                    <a:pt x="3909" y="18758"/>
                  </a:lnTo>
                  <a:lnTo>
                    <a:pt x="4273" y="19179"/>
                  </a:lnTo>
                  <a:lnTo>
                    <a:pt x="4091" y="19600"/>
                  </a:lnTo>
                  <a:lnTo>
                    <a:pt x="3636" y="19979"/>
                  </a:lnTo>
                  <a:lnTo>
                    <a:pt x="2818" y="19558"/>
                  </a:lnTo>
                  <a:lnTo>
                    <a:pt x="1909" y="19347"/>
                  </a:lnTo>
                  <a:lnTo>
                    <a:pt x="1909" y="19011"/>
                  </a:lnTo>
                  <a:lnTo>
                    <a:pt x="3364" y="18084"/>
                  </a:lnTo>
                  <a:lnTo>
                    <a:pt x="4091" y="17074"/>
                  </a:lnTo>
                  <a:lnTo>
                    <a:pt x="3455" y="16442"/>
                  </a:lnTo>
                  <a:lnTo>
                    <a:pt x="2091" y="15432"/>
                  </a:lnTo>
                  <a:lnTo>
                    <a:pt x="364" y="14042"/>
                  </a:lnTo>
                  <a:lnTo>
                    <a:pt x="0" y="13368"/>
                  </a:lnTo>
                  <a:lnTo>
                    <a:pt x="91" y="13074"/>
                  </a:lnTo>
                  <a:lnTo>
                    <a:pt x="1091" y="12611"/>
                  </a:lnTo>
                  <a:lnTo>
                    <a:pt x="3182" y="12021"/>
                  </a:lnTo>
                  <a:lnTo>
                    <a:pt x="4636" y="11811"/>
                  </a:lnTo>
                  <a:lnTo>
                    <a:pt x="5000" y="11516"/>
                  </a:lnTo>
                  <a:lnTo>
                    <a:pt x="5455" y="10547"/>
                  </a:lnTo>
                  <a:lnTo>
                    <a:pt x="6364" y="9768"/>
                  </a:lnTo>
                  <a:lnTo>
                    <a:pt x="5818" y="7537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4" name="Freeform 55"/>
            <p:cNvSpPr>
              <a:spLocks noChangeAspect="1"/>
            </p:cNvSpPr>
            <p:nvPr/>
          </p:nvSpPr>
          <p:spPr bwMode="auto">
            <a:xfrm>
              <a:off x="7027890" y="4425968"/>
              <a:ext cx="46037" cy="60325"/>
            </a:xfrm>
            <a:custGeom>
              <a:avLst/>
              <a:gdLst/>
              <a:ahLst/>
              <a:cxnLst>
                <a:cxn ang="0">
                  <a:pos x="18776" y="19672"/>
                </a:cxn>
                <a:cxn ang="0">
                  <a:pos x="10612" y="17049"/>
                </a:cxn>
                <a:cxn ang="0">
                  <a:pos x="2449" y="17705"/>
                </a:cxn>
                <a:cxn ang="0">
                  <a:pos x="3265" y="16393"/>
                </a:cxn>
                <a:cxn ang="0">
                  <a:pos x="0" y="8525"/>
                </a:cxn>
                <a:cxn ang="0">
                  <a:pos x="816" y="4590"/>
                </a:cxn>
                <a:cxn ang="0">
                  <a:pos x="12245" y="0"/>
                </a:cxn>
                <a:cxn ang="0">
                  <a:pos x="14694" y="1311"/>
                </a:cxn>
                <a:cxn ang="0">
                  <a:pos x="19592" y="9836"/>
                </a:cxn>
                <a:cxn ang="0">
                  <a:pos x="18776" y="19672"/>
                </a:cxn>
              </a:cxnLst>
              <a:rect l="0" t="0" r="r" b="b"/>
              <a:pathLst>
                <a:path w="20000" h="20000">
                  <a:moveTo>
                    <a:pt x="18776" y="19672"/>
                  </a:moveTo>
                  <a:lnTo>
                    <a:pt x="10612" y="17049"/>
                  </a:lnTo>
                  <a:lnTo>
                    <a:pt x="2449" y="17705"/>
                  </a:lnTo>
                  <a:lnTo>
                    <a:pt x="3265" y="16393"/>
                  </a:lnTo>
                  <a:lnTo>
                    <a:pt x="0" y="8525"/>
                  </a:lnTo>
                  <a:lnTo>
                    <a:pt x="816" y="4590"/>
                  </a:lnTo>
                  <a:lnTo>
                    <a:pt x="12245" y="0"/>
                  </a:lnTo>
                  <a:lnTo>
                    <a:pt x="14694" y="1311"/>
                  </a:lnTo>
                  <a:lnTo>
                    <a:pt x="19592" y="9836"/>
                  </a:lnTo>
                  <a:lnTo>
                    <a:pt x="18776" y="1967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5" name="Freeform 56"/>
            <p:cNvSpPr>
              <a:spLocks noChangeAspect="1"/>
            </p:cNvSpPr>
            <p:nvPr/>
          </p:nvSpPr>
          <p:spPr bwMode="auto">
            <a:xfrm>
              <a:off x="6581802" y="3522681"/>
              <a:ext cx="955675" cy="1901825"/>
            </a:xfrm>
            <a:custGeom>
              <a:avLst/>
              <a:gdLst/>
              <a:ahLst/>
              <a:cxnLst>
                <a:cxn ang="0">
                  <a:pos x="12098" y="1477"/>
                </a:cxn>
                <a:cxn ang="0">
                  <a:pos x="11119" y="841"/>
                </a:cxn>
                <a:cxn ang="0">
                  <a:pos x="9087" y="21"/>
                </a:cxn>
                <a:cxn ang="0">
                  <a:pos x="7846" y="841"/>
                </a:cxn>
                <a:cxn ang="0">
                  <a:pos x="6491" y="964"/>
                </a:cxn>
                <a:cxn ang="0">
                  <a:pos x="3876" y="1190"/>
                </a:cxn>
                <a:cxn ang="0">
                  <a:pos x="3688" y="2995"/>
                </a:cxn>
                <a:cxn ang="0">
                  <a:pos x="4628" y="4646"/>
                </a:cxn>
                <a:cxn ang="0">
                  <a:pos x="3010" y="5590"/>
                </a:cxn>
                <a:cxn ang="0">
                  <a:pos x="753" y="6595"/>
                </a:cxn>
                <a:cxn ang="0">
                  <a:pos x="301" y="7703"/>
                </a:cxn>
                <a:cxn ang="0">
                  <a:pos x="0" y="8236"/>
                </a:cxn>
                <a:cxn ang="0">
                  <a:pos x="527" y="9282"/>
                </a:cxn>
                <a:cxn ang="0">
                  <a:pos x="1129" y="10318"/>
                </a:cxn>
                <a:cxn ang="0">
                  <a:pos x="4064" y="10646"/>
                </a:cxn>
                <a:cxn ang="0">
                  <a:pos x="3236" y="11631"/>
                </a:cxn>
                <a:cxn ang="0">
                  <a:pos x="2371" y="12923"/>
                </a:cxn>
                <a:cxn ang="0">
                  <a:pos x="3763" y="13087"/>
                </a:cxn>
                <a:cxn ang="0">
                  <a:pos x="6228" y="13292"/>
                </a:cxn>
                <a:cxn ang="0">
                  <a:pos x="7770" y="12369"/>
                </a:cxn>
                <a:cxn ang="0">
                  <a:pos x="8862" y="13333"/>
                </a:cxn>
                <a:cxn ang="0">
                  <a:pos x="6980" y="13621"/>
                </a:cxn>
                <a:cxn ang="0">
                  <a:pos x="7244" y="14585"/>
                </a:cxn>
                <a:cxn ang="0">
                  <a:pos x="5588" y="16185"/>
                </a:cxn>
                <a:cxn ang="0">
                  <a:pos x="7131" y="17446"/>
                </a:cxn>
                <a:cxn ang="0">
                  <a:pos x="8523" y="17979"/>
                </a:cxn>
                <a:cxn ang="0">
                  <a:pos x="9501" y="17426"/>
                </a:cxn>
                <a:cxn ang="0">
                  <a:pos x="10480" y="17508"/>
                </a:cxn>
                <a:cxn ang="0">
                  <a:pos x="12512" y="17590"/>
                </a:cxn>
                <a:cxn ang="0">
                  <a:pos x="13415" y="18041"/>
                </a:cxn>
                <a:cxn ang="0">
                  <a:pos x="13528" y="19210"/>
                </a:cxn>
                <a:cxn ang="0">
                  <a:pos x="14506" y="19703"/>
                </a:cxn>
                <a:cxn ang="0">
                  <a:pos x="15616" y="18964"/>
                </a:cxn>
                <a:cxn ang="0">
                  <a:pos x="16820" y="19005"/>
                </a:cxn>
                <a:cxn ang="0">
                  <a:pos x="17836" y="18062"/>
                </a:cxn>
                <a:cxn ang="0">
                  <a:pos x="17949" y="17426"/>
                </a:cxn>
                <a:cxn ang="0">
                  <a:pos x="17723" y="16656"/>
                </a:cxn>
                <a:cxn ang="0">
                  <a:pos x="18702" y="16687"/>
                </a:cxn>
                <a:cxn ang="0">
                  <a:pos x="19755" y="16995"/>
                </a:cxn>
                <a:cxn ang="0">
                  <a:pos x="18890" y="14072"/>
                </a:cxn>
                <a:cxn ang="0">
                  <a:pos x="17347" y="12738"/>
                </a:cxn>
                <a:cxn ang="0">
                  <a:pos x="16331" y="10954"/>
                </a:cxn>
                <a:cxn ang="0">
                  <a:pos x="15880" y="10379"/>
                </a:cxn>
                <a:cxn ang="0">
                  <a:pos x="12361" y="10031"/>
                </a:cxn>
                <a:cxn ang="0">
                  <a:pos x="12023" y="10441"/>
                </a:cxn>
                <a:cxn ang="0">
                  <a:pos x="11646" y="10605"/>
                </a:cxn>
                <a:cxn ang="0">
                  <a:pos x="10480" y="10359"/>
                </a:cxn>
                <a:cxn ang="0">
                  <a:pos x="10405" y="10749"/>
                </a:cxn>
                <a:cxn ang="0">
                  <a:pos x="9351" y="10667"/>
                </a:cxn>
                <a:cxn ang="0">
                  <a:pos x="8147" y="10749"/>
                </a:cxn>
                <a:cxn ang="0">
                  <a:pos x="7357" y="10236"/>
                </a:cxn>
                <a:cxn ang="0">
                  <a:pos x="8636" y="7436"/>
                </a:cxn>
                <a:cxn ang="0">
                  <a:pos x="9238" y="5836"/>
                </a:cxn>
                <a:cxn ang="0">
                  <a:pos x="9464" y="4031"/>
                </a:cxn>
                <a:cxn ang="0">
                  <a:pos x="10668" y="3179"/>
                </a:cxn>
                <a:cxn ang="0">
                  <a:pos x="13490" y="2092"/>
                </a:cxn>
              </a:cxnLst>
              <a:rect l="0" t="0" r="r" b="b"/>
              <a:pathLst>
                <a:path w="20000" h="20000">
                  <a:moveTo>
                    <a:pt x="13603" y="2092"/>
                  </a:moveTo>
                  <a:lnTo>
                    <a:pt x="13490" y="1949"/>
                  </a:lnTo>
                  <a:lnTo>
                    <a:pt x="13264" y="1764"/>
                  </a:lnTo>
                  <a:lnTo>
                    <a:pt x="12662" y="1456"/>
                  </a:lnTo>
                  <a:lnTo>
                    <a:pt x="12098" y="1477"/>
                  </a:lnTo>
                  <a:lnTo>
                    <a:pt x="11383" y="1744"/>
                  </a:lnTo>
                  <a:lnTo>
                    <a:pt x="11157" y="1744"/>
                  </a:lnTo>
                  <a:lnTo>
                    <a:pt x="10894" y="1600"/>
                  </a:lnTo>
                  <a:lnTo>
                    <a:pt x="10856" y="1477"/>
                  </a:lnTo>
                  <a:lnTo>
                    <a:pt x="11119" y="841"/>
                  </a:lnTo>
                  <a:lnTo>
                    <a:pt x="11119" y="718"/>
                  </a:lnTo>
                  <a:lnTo>
                    <a:pt x="10743" y="369"/>
                  </a:lnTo>
                  <a:lnTo>
                    <a:pt x="10254" y="82"/>
                  </a:lnTo>
                  <a:lnTo>
                    <a:pt x="9991" y="0"/>
                  </a:lnTo>
                  <a:lnTo>
                    <a:pt x="9087" y="21"/>
                  </a:lnTo>
                  <a:lnTo>
                    <a:pt x="8222" y="246"/>
                  </a:lnTo>
                  <a:lnTo>
                    <a:pt x="7921" y="349"/>
                  </a:lnTo>
                  <a:lnTo>
                    <a:pt x="8109" y="636"/>
                  </a:lnTo>
                  <a:lnTo>
                    <a:pt x="8034" y="779"/>
                  </a:lnTo>
                  <a:lnTo>
                    <a:pt x="7846" y="841"/>
                  </a:lnTo>
                  <a:lnTo>
                    <a:pt x="7281" y="841"/>
                  </a:lnTo>
                  <a:lnTo>
                    <a:pt x="7018" y="759"/>
                  </a:lnTo>
                  <a:lnTo>
                    <a:pt x="6754" y="718"/>
                  </a:lnTo>
                  <a:lnTo>
                    <a:pt x="6642" y="779"/>
                  </a:lnTo>
                  <a:lnTo>
                    <a:pt x="6491" y="964"/>
                  </a:lnTo>
                  <a:lnTo>
                    <a:pt x="6040" y="964"/>
                  </a:lnTo>
                  <a:lnTo>
                    <a:pt x="5513" y="1067"/>
                  </a:lnTo>
                  <a:lnTo>
                    <a:pt x="4290" y="1005"/>
                  </a:lnTo>
                  <a:lnTo>
                    <a:pt x="3989" y="1067"/>
                  </a:lnTo>
                  <a:lnTo>
                    <a:pt x="3876" y="1190"/>
                  </a:lnTo>
                  <a:lnTo>
                    <a:pt x="3801" y="1313"/>
                  </a:lnTo>
                  <a:lnTo>
                    <a:pt x="4064" y="1682"/>
                  </a:lnTo>
                  <a:lnTo>
                    <a:pt x="4064" y="1867"/>
                  </a:lnTo>
                  <a:lnTo>
                    <a:pt x="3763" y="2523"/>
                  </a:lnTo>
                  <a:lnTo>
                    <a:pt x="3688" y="2995"/>
                  </a:lnTo>
                  <a:lnTo>
                    <a:pt x="3424" y="3221"/>
                  </a:lnTo>
                  <a:lnTo>
                    <a:pt x="3500" y="3282"/>
                  </a:lnTo>
                  <a:lnTo>
                    <a:pt x="4139" y="3805"/>
                  </a:lnTo>
                  <a:lnTo>
                    <a:pt x="4516" y="4236"/>
                  </a:lnTo>
                  <a:lnTo>
                    <a:pt x="4628" y="4646"/>
                  </a:lnTo>
                  <a:lnTo>
                    <a:pt x="4516" y="4913"/>
                  </a:lnTo>
                  <a:lnTo>
                    <a:pt x="4365" y="5077"/>
                  </a:lnTo>
                  <a:lnTo>
                    <a:pt x="3989" y="5385"/>
                  </a:lnTo>
                  <a:lnTo>
                    <a:pt x="3650" y="5467"/>
                  </a:lnTo>
                  <a:lnTo>
                    <a:pt x="3010" y="5590"/>
                  </a:lnTo>
                  <a:lnTo>
                    <a:pt x="2634" y="5774"/>
                  </a:lnTo>
                  <a:lnTo>
                    <a:pt x="2521" y="6226"/>
                  </a:lnTo>
                  <a:lnTo>
                    <a:pt x="2408" y="6308"/>
                  </a:lnTo>
                  <a:lnTo>
                    <a:pt x="1016" y="6533"/>
                  </a:lnTo>
                  <a:lnTo>
                    <a:pt x="753" y="6595"/>
                  </a:lnTo>
                  <a:lnTo>
                    <a:pt x="527" y="6697"/>
                  </a:lnTo>
                  <a:lnTo>
                    <a:pt x="414" y="6882"/>
                  </a:lnTo>
                  <a:lnTo>
                    <a:pt x="489" y="7149"/>
                  </a:lnTo>
                  <a:lnTo>
                    <a:pt x="263" y="7559"/>
                  </a:lnTo>
                  <a:lnTo>
                    <a:pt x="301" y="7703"/>
                  </a:lnTo>
                  <a:lnTo>
                    <a:pt x="640" y="7949"/>
                  </a:lnTo>
                  <a:lnTo>
                    <a:pt x="677" y="8092"/>
                  </a:lnTo>
                  <a:lnTo>
                    <a:pt x="564" y="8154"/>
                  </a:lnTo>
                  <a:lnTo>
                    <a:pt x="38" y="8154"/>
                  </a:lnTo>
                  <a:lnTo>
                    <a:pt x="0" y="8236"/>
                  </a:lnTo>
                  <a:lnTo>
                    <a:pt x="38" y="8379"/>
                  </a:lnTo>
                  <a:lnTo>
                    <a:pt x="640" y="8749"/>
                  </a:lnTo>
                  <a:lnTo>
                    <a:pt x="489" y="9077"/>
                  </a:lnTo>
                  <a:lnTo>
                    <a:pt x="414" y="9200"/>
                  </a:lnTo>
                  <a:lnTo>
                    <a:pt x="527" y="9282"/>
                  </a:lnTo>
                  <a:lnTo>
                    <a:pt x="1242" y="9487"/>
                  </a:lnTo>
                  <a:lnTo>
                    <a:pt x="1693" y="9754"/>
                  </a:lnTo>
                  <a:lnTo>
                    <a:pt x="1693" y="9979"/>
                  </a:lnTo>
                  <a:lnTo>
                    <a:pt x="1430" y="10174"/>
                  </a:lnTo>
                  <a:lnTo>
                    <a:pt x="1129" y="10318"/>
                  </a:lnTo>
                  <a:lnTo>
                    <a:pt x="1317" y="10954"/>
                  </a:lnTo>
                  <a:lnTo>
                    <a:pt x="2672" y="10851"/>
                  </a:lnTo>
                  <a:lnTo>
                    <a:pt x="3424" y="10585"/>
                  </a:lnTo>
                  <a:lnTo>
                    <a:pt x="3913" y="10585"/>
                  </a:lnTo>
                  <a:lnTo>
                    <a:pt x="4064" y="10646"/>
                  </a:lnTo>
                  <a:lnTo>
                    <a:pt x="4139" y="10749"/>
                  </a:lnTo>
                  <a:lnTo>
                    <a:pt x="4139" y="10872"/>
                  </a:lnTo>
                  <a:lnTo>
                    <a:pt x="3612" y="11303"/>
                  </a:lnTo>
                  <a:lnTo>
                    <a:pt x="3500" y="11549"/>
                  </a:lnTo>
                  <a:lnTo>
                    <a:pt x="3236" y="11631"/>
                  </a:lnTo>
                  <a:lnTo>
                    <a:pt x="3048" y="11774"/>
                  </a:lnTo>
                  <a:lnTo>
                    <a:pt x="3048" y="11897"/>
                  </a:lnTo>
                  <a:lnTo>
                    <a:pt x="3274" y="12328"/>
                  </a:lnTo>
                  <a:lnTo>
                    <a:pt x="3123" y="12513"/>
                  </a:lnTo>
                  <a:lnTo>
                    <a:pt x="2371" y="12923"/>
                  </a:lnTo>
                  <a:lnTo>
                    <a:pt x="2295" y="13005"/>
                  </a:lnTo>
                  <a:lnTo>
                    <a:pt x="2484" y="13128"/>
                  </a:lnTo>
                  <a:lnTo>
                    <a:pt x="2672" y="13210"/>
                  </a:lnTo>
                  <a:lnTo>
                    <a:pt x="3010" y="13210"/>
                  </a:lnTo>
                  <a:lnTo>
                    <a:pt x="3763" y="13087"/>
                  </a:lnTo>
                  <a:lnTo>
                    <a:pt x="3989" y="13087"/>
                  </a:lnTo>
                  <a:lnTo>
                    <a:pt x="4817" y="13497"/>
                  </a:lnTo>
                  <a:lnTo>
                    <a:pt x="5136" y="13518"/>
                  </a:lnTo>
                  <a:lnTo>
                    <a:pt x="5626" y="13292"/>
                  </a:lnTo>
                  <a:lnTo>
                    <a:pt x="6228" y="13292"/>
                  </a:lnTo>
                  <a:lnTo>
                    <a:pt x="6341" y="13169"/>
                  </a:lnTo>
                  <a:lnTo>
                    <a:pt x="6228" y="12882"/>
                  </a:lnTo>
                  <a:lnTo>
                    <a:pt x="6378" y="12779"/>
                  </a:lnTo>
                  <a:lnTo>
                    <a:pt x="7018" y="12738"/>
                  </a:lnTo>
                  <a:lnTo>
                    <a:pt x="7770" y="12369"/>
                  </a:lnTo>
                  <a:lnTo>
                    <a:pt x="8147" y="12369"/>
                  </a:lnTo>
                  <a:lnTo>
                    <a:pt x="8297" y="12451"/>
                  </a:lnTo>
                  <a:lnTo>
                    <a:pt x="8485" y="12595"/>
                  </a:lnTo>
                  <a:lnTo>
                    <a:pt x="8485" y="13087"/>
                  </a:lnTo>
                  <a:lnTo>
                    <a:pt x="8862" y="13333"/>
                  </a:lnTo>
                  <a:lnTo>
                    <a:pt x="8899" y="13518"/>
                  </a:lnTo>
                  <a:lnTo>
                    <a:pt x="8674" y="13621"/>
                  </a:lnTo>
                  <a:lnTo>
                    <a:pt x="7357" y="13518"/>
                  </a:lnTo>
                  <a:lnTo>
                    <a:pt x="7093" y="13559"/>
                  </a:lnTo>
                  <a:lnTo>
                    <a:pt x="6980" y="13621"/>
                  </a:lnTo>
                  <a:lnTo>
                    <a:pt x="6980" y="13826"/>
                  </a:lnTo>
                  <a:lnTo>
                    <a:pt x="7168" y="13969"/>
                  </a:lnTo>
                  <a:lnTo>
                    <a:pt x="7394" y="14256"/>
                  </a:lnTo>
                  <a:lnTo>
                    <a:pt x="7394" y="14400"/>
                  </a:lnTo>
                  <a:lnTo>
                    <a:pt x="7244" y="14585"/>
                  </a:lnTo>
                  <a:lnTo>
                    <a:pt x="6604" y="15036"/>
                  </a:lnTo>
                  <a:lnTo>
                    <a:pt x="6040" y="15344"/>
                  </a:lnTo>
                  <a:lnTo>
                    <a:pt x="5964" y="15836"/>
                  </a:lnTo>
                  <a:lnTo>
                    <a:pt x="5663" y="15938"/>
                  </a:lnTo>
                  <a:lnTo>
                    <a:pt x="5588" y="16185"/>
                  </a:lnTo>
                  <a:lnTo>
                    <a:pt x="5663" y="16554"/>
                  </a:lnTo>
                  <a:lnTo>
                    <a:pt x="6341" y="16933"/>
                  </a:lnTo>
                  <a:lnTo>
                    <a:pt x="6867" y="17015"/>
                  </a:lnTo>
                  <a:lnTo>
                    <a:pt x="6980" y="17303"/>
                  </a:lnTo>
                  <a:lnTo>
                    <a:pt x="7131" y="17446"/>
                  </a:lnTo>
                  <a:lnTo>
                    <a:pt x="7733" y="17651"/>
                  </a:lnTo>
                  <a:lnTo>
                    <a:pt x="7996" y="17856"/>
                  </a:lnTo>
                  <a:lnTo>
                    <a:pt x="8109" y="18062"/>
                  </a:lnTo>
                  <a:lnTo>
                    <a:pt x="8410" y="18062"/>
                  </a:lnTo>
                  <a:lnTo>
                    <a:pt x="8523" y="17979"/>
                  </a:lnTo>
                  <a:lnTo>
                    <a:pt x="8598" y="17692"/>
                  </a:lnTo>
                  <a:lnTo>
                    <a:pt x="9087" y="17836"/>
                  </a:lnTo>
                  <a:lnTo>
                    <a:pt x="9238" y="17836"/>
                  </a:lnTo>
                  <a:lnTo>
                    <a:pt x="9389" y="17508"/>
                  </a:lnTo>
                  <a:lnTo>
                    <a:pt x="9501" y="17426"/>
                  </a:lnTo>
                  <a:lnTo>
                    <a:pt x="9840" y="17487"/>
                  </a:lnTo>
                  <a:lnTo>
                    <a:pt x="9991" y="17549"/>
                  </a:lnTo>
                  <a:lnTo>
                    <a:pt x="10216" y="17549"/>
                  </a:lnTo>
                  <a:lnTo>
                    <a:pt x="10292" y="17446"/>
                  </a:lnTo>
                  <a:lnTo>
                    <a:pt x="10480" y="17508"/>
                  </a:lnTo>
                  <a:lnTo>
                    <a:pt x="10743" y="17836"/>
                  </a:lnTo>
                  <a:lnTo>
                    <a:pt x="10894" y="17856"/>
                  </a:lnTo>
                  <a:lnTo>
                    <a:pt x="11157" y="17897"/>
                  </a:lnTo>
                  <a:lnTo>
                    <a:pt x="11985" y="17774"/>
                  </a:lnTo>
                  <a:lnTo>
                    <a:pt x="12512" y="17590"/>
                  </a:lnTo>
                  <a:lnTo>
                    <a:pt x="13039" y="17508"/>
                  </a:lnTo>
                  <a:lnTo>
                    <a:pt x="13227" y="17549"/>
                  </a:lnTo>
                  <a:lnTo>
                    <a:pt x="13377" y="17651"/>
                  </a:lnTo>
                  <a:lnTo>
                    <a:pt x="13227" y="17795"/>
                  </a:lnTo>
                  <a:lnTo>
                    <a:pt x="13415" y="18041"/>
                  </a:lnTo>
                  <a:lnTo>
                    <a:pt x="13490" y="18390"/>
                  </a:lnTo>
                  <a:lnTo>
                    <a:pt x="13716" y="18554"/>
                  </a:lnTo>
                  <a:lnTo>
                    <a:pt x="13791" y="18697"/>
                  </a:lnTo>
                  <a:lnTo>
                    <a:pt x="13528" y="19005"/>
                  </a:lnTo>
                  <a:lnTo>
                    <a:pt x="13528" y="19210"/>
                  </a:lnTo>
                  <a:lnTo>
                    <a:pt x="13791" y="19559"/>
                  </a:lnTo>
                  <a:lnTo>
                    <a:pt x="14092" y="19846"/>
                  </a:lnTo>
                  <a:lnTo>
                    <a:pt x="14130" y="19990"/>
                  </a:lnTo>
                  <a:lnTo>
                    <a:pt x="14468" y="19805"/>
                  </a:lnTo>
                  <a:lnTo>
                    <a:pt x="14506" y="19703"/>
                  </a:lnTo>
                  <a:lnTo>
                    <a:pt x="14243" y="19169"/>
                  </a:lnTo>
                  <a:lnTo>
                    <a:pt x="14506" y="19046"/>
                  </a:lnTo>
                  <a:lnTo>
                    <a:pt x="14920" y="19046"/>
                  </a:lnTo>
                  <a:lnTo>
                    <a:pt x="15353" y="18882"/>
                  </a:lnTo>
                  <a:lnTo>
                    <a:pt x="15616" y="18964"/>
                  </a:lnTo>
                  <a:lnTo>
                    <a:pt x="15654" y="19108"/>
                  </a:lnTo>
                  <a:lnTo>
                    <a:pt x="15880" y="19149"/>
                  </a:lnTo>
                  <a:lnTo>
                    <a:pt x="16143" y="18944"/>
                  </a:lnTo>
                  <a:lnTo>
                    <a:pt x="16595" y="19026"/>
                  </a:lnTo>
                  <a:lnTo>
                    <a:pt x="16820" y="19005"/>
                  </a:lnTo>
                  <a:lnTo>
                    <a:pt x="17121" y="18738"/>
                  </a:lnTo>
                  <a:lnTo>
                    <a:pt x="17611" y="18656"/>
                  </a:lnTo>
                  <a:lnTo>
                    <a:pt x="17648" y="18595"/>
                  </a:lnTo>
                  <a:lnTo>
                    <a:pt x="17723" y="18144"/>
                  </a:lnTo>
                  <a:lnTo>
                    <a:pt x="17836" y="18062"/>
                  </a:lnTo>
                  <a:lnTo>
                    <a:pt x="18589" y="17713"/>
                  </a:lnTo>
                  <a:lnTo>
                    <a:pt x="18702" y="17569"/>
                  </a:lnTo>
                  <a:lnTo>
                    <a:pt x="18589" y="17364"/>
                  </a:lnTo>
                  <a:lnTo>
                    <a:pt x="18325" y="17344"/>
                  </a:lnTo>
                  <a:lnTo>
                    <a:pt x="17949" y="17426"/>
                  </a:lnTo>
                  <a:lnTo>
                    <a:pt x="17836" y="17385"/>
                  </a:lnTo>
                  <a:lnTo>
                    <a:pt x="17611" y="17221"/>
                  </a:lnTo>
                  <a:lnTo>
                    <a:pt x="17121" y="17077"/>
                  </a:lnTo>
                  <a:lnTo>
                    <a:pt x="17234" y="16892"/>
                  </a:lnTo>
                  <a:lnTo>
                    <a:pt x="17723" y="16656"/>
                  </a:lnTo>
                  <a:lnTo>
                    <a:pt x="17836" y="16349"/>
                  </a:lnTo>
                  <a:lnTo>
                    <a:pt x="17949" y="16328"/>
                  </a:lnTo>
                  <a:lnTo>
                    <a:pt x="18514" y="16349"/>
                  </a:lnTo>
                  <a:lnTo>
                    <a:pt x="18702" y="16410"/>
                  </a:lnTo>
                  <a:lnTo>
                    <a:pt x="18702" y="16687"/>
                  </a:lnTo>
                  <a:lnTo>
                    <a:pt x="18965" y="16677"/>
                  </a:lnTo>
                  <a:lnTo>
                    <a:pt x="19003" y="16728"/>
                  </a:lnTo>
                  <a:lnTo>
                    <a:pt x="19078" y="17159"/>
                  </a:lnTo>
                  <a:lnTo>
                    <a:pt x="19454" y="17221"/>
                  </a:lnTo>
                  <a:lnTo>
                    <a:pt x="19755" y="16995"/>
                  </a:lnTo>
                  <a:lnTo>
                    <a:pt x="19981" y="15979"/>
                  </a:lnTo>
                  <a:lnTo>
                    <a:pt x="19944" y="15385"/>
                  </a:lnTo>
                  <a:lnTo>
                    <a:pt x="19379" y="14831"/>
                  </a:lnTo>
                  <a:lnTo>
                    <a:pt x="19266" y="14462"/>
                  </a:lnTo>
                  <a:lnTo>
                    <a:pt x="18890" y="14072"/>
                  </a:lnTo>
                  <a:lnTo>
                    <a:pt x="18890" y="13621"/>
                  </a:lnTo>
                  <a:lnTo>
                    <a:pt x="18325" y="13518"/>
                  </a:lnTo>
                  <a:lnTo>
                    <a:pt x="17874" y="13354"/>
                  </a:lnTo>
                  <a:lnTo>
                    <a:pt x="17723" y="13231"/>
                  </a:lnTo>
                  <a:lnTo>
                    <a:pt x="17347" y="12738"/>
                  </a:lnTo>
                  <a:lnTo>
                    <a:pt x="17234" y="12574"/>
                  </a:lnTo>
                  <a:lnTo>
                    <a:pt x="17272" y="12267"/>
                  </a:lnTo>
                  <a:lnTo>
                    <a:pt x="17084" y="11672"/>
                  </a:lnTo>
                  <a:lnTo>
                    <a:pt x="16820" y="11200"/>
                  </a:lnTo>
                  <a:lnTo>
                    <a:pt x="16331" y="10954"/>
                  </a:lnTo>
                  <a:lnTo>
                    <a:pt x="16143" y="10790"/>
                  </a:lnTo>
                  <a:lnTo>
                    <a:pt x="15503" y="10646"/>
                  </a:lnTo>
                  <a:lnTo>
                    <a:pt x="15466" y="10503"/>
                  </a:lnTo>
                  <a:lnTo>
                    <a:pt x="15616" y="10400"/>
                  </a:lnTo>
                  <a:lnTo>
                    <a:pt x="15880" y="10379"/>
                  </a:lnTo>
                  <a:lnTo>
                    <a:pt x="15842" y="10195"/>
                  </a:lnTo>
                  <a:lnTo>
                    <a:pt x="13151" y="9774"/>
                  </a:lnTo>
                  <a:lnTo>
                    <a:pt x="12662" y="9815"/>
                  </a:lnTo>
                  <a:lnTo>
                    <a:pt x="12512" y="9856"/>
                  </a:lnTo>
                  <a:lnTo>
                    <a:pt x="12361" y="10031"/>
                  </a:lnTo>
                  <a:lnTo>
                    <a:pt x="11910" y="10031"/>
                  </a:lnTo>
                  <a:lnTo>
                    <a:pt x="11609" y="9979"/>
                  </a:lnTo>
                  <a:lnTo>
                    <a:pt x="11533" y="10092"/>
                  </a:lnTo>
                  <a:lnTo>
                    <a:pt x="11609" y="10154"/>
                  </a:lnTo>
                  <a:lnTo>
                    <a:pt x="12023" y="10441"/>
                  </a:lnTo>
                  <a:lnTo>
                    <a:pt x="12248" y="10728"/>
                  </a:lnTo>
                  <a:lnTo>
                    <a:pt x="12023" y="10913"/>
                  </a:lnTo>
                  <a:lnTo>
                    <a:pt x="11910" y="10913"/>
                  </a:lnTo>
                  <a:lnTo>
                    <a:pt x="11797" y="10564"/>
                  </a:lnTo>
                  <a:lnTo>
                    <a:pt x="11646" y="10605"/>
                  </a:lnTo>
                  <a:lnTo>
                    <a:pt x="11383" y="11056"/>
                  </a:lnTo>
                  <a:lnTo>
                    <a:pt x="10856" y="11138"/>
                  </a:lnTo>
                  <a:lnTo>
                    <a:pt x="10894" y="10667"/>
                  </a:lnTo>
                  <a:lnTo>
                    <a:pt x="10593" y="10605"/>
                  </a:lnTo>
                  <a:lnTo>
                    <a:pt x="10480" y="10359"/>
                  </a:lnTo>
                  <a:lnTo>
                    <a:pt x="10367" y="10359"/>
                  </a:lnTo>
                  <a:lnTo>
                    <a:pt x="10141" y="10585"/>
                  </a:lnTo>
                  <a:lnTo>
                    <a:pt x="9878" y="10749"/>
                  </a:lnTo>
                  <a:lnTo>
                    <a:pt x="10103" y="10810"/>
                  </a:lnTo>
                  <a:lnTo>
                    <a:pt x="10405" y="10749"/>
                  </a:lnTo>
                  <a:lnTo>
                    <a:pt x="10405" y="10810"/>
                  </a:lnTo>
                  <a:lnTo>
                    <a:pt x="10103" y="11159"/>
                  </a:lnTo>
                  <a:lnTo>
                    <a:pt x="9765" y="11118"/>
                  </a:lnTo>
                  <a:lnTo>
                    <a:pt x="9727" y="10913"/>
                  </a:lnTo>
                  <a:lnTo>
                    <a:pt x="9351" y="10667"/>
                  </a:lnTo>
                  <a:lnTo>
                    <a:pt x="9351" y="10564"/>
                  </a:lnTo>
                  <a:lnTo>
                    <a:pt x="9163" y="10441"/>
                  </a:lnTo>
                  <a:lnTo>
                    <a:pt x="8899" y="10462"/>
                  </a:lnTo>
                  <a:lnTo>
                    <a:pt x="8373" y="10728"/>
                  </a:lnTo>
                  <a:lnTo>
                    <a:pt x="8147" y="10749"/>
                  </a:lnTo>
                  <a:lnTo>
                    <a:pt x="7545" y="10728"/>
                  </a:lnTo>
                  <a:lnTo>
                    <a:pt x="7357" y="10749"/>
                  </a:lnTo>
                  <a:lnTo>
                    <a:pt x="7244" y="10667"/>
                  </a:lnTo>
                  <a:lnTo>
                    <a:pt x="7244" y="10359"/>
                  </a:lnTo>
                  <a:lnTo>
                    <a:pt x="7357" y="10236"/>
                  </a:lnTo>
                  <a:lnTo>
                    <a:pt x="7507" y="10174"/>
                  </a:lnTo>
                  <a:lnTo>
                    <a:pt x="7770" y="9405"/>
                  </a:lnTo>
                  <a:lnTo>
                    <a:pt x="8523" y="8462"/>
                  </a:lnTo>
                  <a:lnTo>
                    <a:pt x="8523" y="7805"/>
                  </a:lnTo>
                  <a:lnTo>
                    <a:pt x="8636" y="7436"/>
                  </a:lnTo>
                  <a:lnTo>
                    <a:pt x="8523" y="7190"/>
                  </a:lnTo>
                  <a:lnTo>
                    <a:pt x="8523" y="7067"/>
                  </a:lnTo>
                  <a:lnTo>
                    <a:pt x="8862" y="6738"/>
                  </a:lnTo>
                  <a:lnTo>
                    <a:pt x="8975" y="6226"/>
                  </a:lnTo>
                  <a:lnTo>
                    <a:pt x="9238" y="5836"/>
                  </a:lnTo>
                  <a:lnTo>
                    <a:pt x="9276" y="5754"/>
                  </a:lnTo>
                  <a:lnTo>
                    <a:pt x="9163" y="5610"/>
                  </a:lnTo>
                  <a:lnTo>
                    <a:pt x="9163" y="5179"/>
                  </a:lnTo>
                  <a:lnTo>
                    <a:pt x="9389" y="4831"/>
                  </a:lnTo>
                  <a:lnTo>
                    <a:pt x="9464" y="4031"/>
                  </a:lnTo>
                  <a:lnTo>
                    <a:pt x="9727" y="3744"/>
                  </a:lnTo>
                  <a:lnTo>
                    <a:pt x="9991" y="3621"/>
                  </a:lnTo>
                  <a:lnTo>
                    <a:pt x="10405" y="3538"/>
                  </a:lnTo>
                  <a:lnTo>
                    <a:pt x="10517" y="3456"/>
                  </a:lnTo>
                  <a:lnTo>
                    <a:pt x="10668" y="3179"/>
                  </a:lnTo>
                  <a:lnTo>
                    <a:pt x="11797" y="2646"/>
                  </a:lnTo>
                  <a:lnTo>
                    <a:pt x="12587" y="2585"/>
                  </a:lnTo>
                  <a:lnTo>
                    <a:pt x="12963" y="2626"/>
                  </a:lnTo>
                  <a:lnTo>
                    <a:pt x="13340" y="2113"/>
                  </a:lnTo>
                  <a:lnTo>
                    <a:pt x="13490" y="2092"/>
                  </a:lnTo>
                  <a:lnTo>
                    <a:pt x="13603" y="209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6" name="Freeform 57"/>
            <p:cNvSpPr>
              <a:spLocks noChangeAspect="1"/>
            </p:cNvSpPr>
            <p:nvPr/>
          </p:nvSpPr>
          <p:spPr bwMode="auto">
            <a:xfrm>
              <a:off x="6994552" y="4472006"/>
              <a:ext cx="25400" cy="25400"/>
            </a:xfrm>
            <a:custGeom>
              <a:avLst/>
              <a:gdLst/>
              <a:ahLst/>
              <a:cxnLst>
                <a:cxn ang="0">
                  <a:pos x="4444" y="19259"/>
                </a:cxn>
                <a:cxn ang="0">
                  <a:pos x="0" y="16296"/>
                </a:cxn>
                <a:cxn ang="0">
                  <a:pos x="1481" y="10370"/>
                </a:cxn>
                <a:cxn ang="0">
                  <a:pos x="13333" y="0"/>
                </a:cxn>
                <a:cxn ang="0">
                  <a:pos x="19259" y="2963"/>
                </a:cxn>
                <a:cxn ang="0">
                  <a:pos x="19259" y="8889"/>
                </a:cxn>
                <a:cxn ang="0">
                  <a:pos x="10370" y="19259"/>
                </a:cxn>
                <a:cxn ang="0">
                  <a:pos x="4444" y="19259"/>
                </a:cxn>
              </a:cxnLst>
              <a:rect l="0" t="0" r="r" b="b"/>
              <a:pathLst>
                <a:path w="20000" h="20000">
                  <a:moveTo>
                    <a:pt x="4444" y="19259"/>
                  </a:moveTo>
                  <a:lnTo>
                    <a:pt x="0" y="16296"/>
                  </a:lnTo>
                  <a:lnTo>
                    <a:pt x="1481" y="10370"/>
                  </a:lnTo>
                  <a:lnTo>
                    <a:pt x="13333" y="0"/>
                  </a:lnTo>
                  <a:lnTo>
                    <a:pt x="19259" y="2963"/>
                  </a:lnTo>
                  <a:lnTo>
                    <a:pt x="19259" y="8889"/>
                  </a:lnTo>
                  <a:lnTo>
                    <a:pt x="10370" y="19259"/>
                  </a:lnTo>
                  <a:lnTo>
                    <a:pt x="4444" y="19259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7" name="Freeform 58"/>
            <p:cNvSpPr>
              <a:spLocks noChangeAspect="1"/>
            </p:cNvSpPr>
            <p:nvPr/>
          </p:nvSpPr>
          <p:spPr bwMode="auto">
            <a:xfrm>
              <a:off x="6940577" y="5180031"/>
              <a:ext cx="282575" cy="219075"/>
            </a:xfrm>
            <a:custGeom>
              <a:avLst/>
              <a:gdLst/>
              <a:ahLst/>
              <a:cxnLst>
                <a:cxn ang="0">
                  <a:pos x="2045" y="5511"/>
                </a:cxn>
                <a:cxn ang="0">
                  <a:pos x="3067" y="5511"/>
                </a:cxn>
                <a:cxn ang="0">
                  <a:pos x="3450" y="4800"/>
                </a:cxn>
                <a:cxn ang="0">
                  <a:pos x="3706" y="2311"/>
                </a:cxn>
                <a:cxn ang="0">
                  <a:pos x="5367" y="3556"/>
                </a:cxn>
                <a:cxn ang="0">
                  <a:pos x="5879" y="3556"/>
                </a:cxn>
                <a:cxn ang="0">
                  <a:pos x="6390" y="711"/>
                </a:cxn>
                <a:cxn ang="0">
                  <a:pos x="6773" y="0"/>
                </a:cxn>
                <a:cxn ang="0">
                  <a:pos x="7923" y="533"/>
                </a:cxn>
                <a:cxn ang="0">
                  <a:pos x="8435" y="1067"/>
                </a:cxn>
                <a:cxn ang="0">
                  <a:pos x="9201" y="1067"/>
                </a:cxn>
                <a:cxn ang="0">
                  <a:pos x="9457" y="178"/>
                </a:cxn>
                <a:cxn ang="0">
                  <a:pos x="10096" y="711"/>
                </a:cxn>
                <a:cxn ang="0">
                  <a:pos x="10990" y="3556"/>
                </a:cxn>
                <a:cxn ang="0">
                  <a:pos x="11502" y="3733"/>
                </a:cxn>
                <a:cxn ang="0">
                  <a:pos x="12396" y="4089"/>
                </a:cxn>
                <a:cxn ang="0">
                  <a:pos x="15208" y="3022"/>
                </a:cxn>
                <a:cxn ang="0">
                  <a:pos x="16997" y="1422"/>
                </a:cxn>
                <a:cxn ang="0">
                  <a:pos x="18786" y="711"/>
                </a:cxn>
                <a:cxn ang="0">
                  <a:pos x="19425" y="1067"/>
                </a:cxn>
                <a:cxn ang="0">
                  <a:pos x="19936" y="1956"/>
                </a:cxn>
                <a:cxn ang="0">
                  <a:pos x="19425" y="3200"/>
                </a:cxn>
                <a:cxn ang="0">
                  <a:pos x="16230" y="3200"/>
                </a:cxn>
                <a:cxn ang="0">
                  <a:pos x="15208" y="8889"/>
                </a:cxn>
                <a:cxn ang="0">
                  <a:pos x="13163" y="12444"/>
                </a:cxn>
                <a:cxn ang="0">
                  <a:pos x="12013" y="15822"/>
                </a:cxn>
                <a:cxn ang="0">
                  <a:pos x="11118" y="17244"/>
                </a:cxn>
                <a:cxn ang="0">
                  <a:pos x="8562" y="18489"/>
                </a:cxn>
                <a:cxn ang="0">
                  <a:pos x="5112" y="19733"/>
                </a:cxn>
                <a:cxn ang="0">
                  <a:pos x="3962" y="19911"/>
                </a:cxn>
                <a:cxn ang="0">
                  <a:pos x="1661" y="17956"/>
                </a:cxn>
                <a:cxn ang="0">
                  <a:pos x="895" y="15644"/>
                </a:cxn>
                <a:cxn ang="0">
                  <a:pos x="511" y="13867"/>
                </a:cxn>
                <a:cxn ang="0">
                  <a:pos x="0" y="13156"/>
                </a:cxn>
                <a:cxn ang="0">
                  <a:pos x="895" y="11378"/>
                </a:cxn>
                <a:cxn ang="0">
                  <a:pos x="1661" y="8356"/>
                </a:cxn>
                <a:cxn ang="0">
                  <a:pos x="2045" y="5511"/>
                </a:cxn>
              </a:cxnLst>
              <a:rect l="0" t="0" r="r" b="b"/>
              <a:pathLst>
                <a:path w="20000" h="20000">
                  <a:moveTo>
                    <a:pt x="2045" y="5511"/>
                  </a:moveTo>
                  <a:lnTo>
                    <a:pt x="3067" y="5511"/>
                  </a:lnTo>
                  <a:lnTo>
                    <a:pt x="3450" y="4800"/>
                  </a:lnTo>
                  <a:lnTo>
                    <a:pt x="3706" y="2311"/>
                  </a:lnTo>
                  <a:lnTo>
                    <a:pt x="5367" y="3556"/>
                  </a:lnTo>
                  <a:lnTo>
                    <a:pt x="5879" y="3556"/>
                  </a:lnTo>
                  <a:lnTo>
                    <a:pt x="6390" y="711"/>
                  </a:lnTo>
                  <a:lnTo>
                    <a:pt x="6773" y="0"/>
                  </a:lnTo>
                  <a:lnTo>
                    <a:pt x="7923" y="533"/>
                  </a:lnTo>
                  <a:lnTo>
                    <a:pt x="8435" y="1067"/>
                  </a:lnTo>
                  <a:lnTo>
                    <a:pt x="9201" y="1067"/>
                  </a:lnTo>
                  <a:lnTo>
                    <a:pt x="9457" y="178"/>
                  </a:lnTo>
                  <a:lnTo>
                    <a:pt x="10096" y="711"/>
                  </a:lnTo>
                  <a:lnTo>
                    <a:pt x="10990" y="3556"/>
                  </a:lnTo>
                  <a:lnTo>
                    <a:pt x="11502" y="3733"/>
                  </a:lnTo>
                  <a:lnTo>
                    <a:pt x="12396" y="4089"/>
                  </a:lnTo>
                  <a:lnTo>
                    <a:pt x="15208" y="3022"/>
                  </a:lnTo>
                  <a:lnTo>
                    <a:pt x="16997" y="1422"/>
                  </a:lnTo>
                  <a:lnTo>
                    <a:pt x="18786" y="711"/>
                  </a:lnTo>
                  <a:lnTo>
                    <a:pt x="19425" y="1067"/>
                  </a:lnTo>
                  <a:lnTo>
                    <a:pt x="19936" y="1956"/>
                  </a:lnTo>
                  <a:lnTo>
                    <a:pt x="19425" y="3200"/>
                  </a:lnTo>
                  <a:lnTo>
                    <a:pt x="16230" y="3200"/>
                  </a:lnTo>
                  <a:lnTo>
                    <a:pt x="15208" y="8889"/>
                  </a:lnTo>
                  <a:lnTo>
                    <a:pt x="13163" y="12444"/>
                  </a:lnTo>
                  <a:lnTo>
                    <a:pt x="12013" y="15822"/>
                  </a:lnTo>
                  <a:lnTo>
                    <a:pt x="11118" y="17244"/>
                  </a:lnTo>
                  <a:lnTo>
                    <a:pt x="8562" y="18489"/>
                  </a:lnTo>
                  <a:lnTo>
                    <a:pt x="5112" y="19733"/>
                  </a:lnTo>
                  <a:lnTo>
                    <a:pt x="3962" y="19911"/>
                  </a:lnTo>
                  <a:lnTo>
                    <a:pt x="1661" y="17956"/>
                  </a:lnTo>
                  <a:lnTo>
                    <a:pt x="895" y="15644"/>
                  </a:lnTo>
                  <a:lnTo>
                    <a:pt x="511" y="13867"/>
                  </a:lnTo>
                  <a:lnTo>
                    <a:pt x="0" y="13156"/>
                  </a:lnTo>
                  <a:lnTo>
                    <a:pt x="895" y="11378"/>
                  </a:lnTo>
                  <a:lnTo>
                    <a:pt x="1661" y="8356"/>
                  </a:lnTo>
                  <a:lnTo>
                    <a:pt x="2045" y="5511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8" name="Freeform 59"/>
            <p:cNvSpPr>
              <a:spLocks noChangeAspect="1"/>
            </p:cNvSpPr>
            <p:nvPr/>
          </p:nvSpPr>
          <p:spPr bwMode="auto">
            <a:xfrm>
              <a:off x="5994427" y="4530743"/>
              <a:ext cx="1012825" cy="795338"/>
            </a:xfrm>
            <a:custGeom>
              <a:avLst/>
              <a:gdLst/>
              <a:ahLst/>
              <a:cxnLst>
                <a:cxn ang="0">
                  <a:pos x="12440" y="980"/>
                </a:cxn>
                <a:cxn ang="0">
                  <a:pos x="11872" y="1667"/>
                </a:cxn>
                <a:cxn ang="0">
                  <a:pos x="11411" y="1863"/>
                </a:cxn>
                <a:cxn ang="0">
                  <a:pos x="10701" y="3039"/>
                </a:cxn>
                <a:cxn ang="0">
                  <a:pos x="9388" y="3480"/>
                </a:cxn>
                <a:cxn ang="0">
                  <a:pos x="8217" y="4265"/>
                </a:cxn>
                <a:cxn ang="0">
                  <a:pos x="7578" y="4167"/>
                </a:cxn>
                <a:cxn ang="0">
                  <a:pos x="6548" y="4265"/>
                </a:cxn>
                <a:cxn ang="0">
                  <a:pos x="4046" y="3627"/>
                </a:cxn>
                <a:cxn ang="0">
                  <a:pos x="1846" y="3431"/>
                </a:cxn>
                <a:cxn ang="0">
                  <a:pos x="177" y="3775"/>
                </a:cxn>
                <a:cxn ang="0">
                  <a:pos x="106" y="4853"/>
                </a:cxn>
                <a:cxn ang="0">
                  <a:pos x="887" y="5294"/>
                </a:cxn>
                <a:cxn ang="0">
                  <a:pos x="1029" y="5637"/>
                </a:cxn>
                <a:cxn ang="0">
                  <a:pos x="887" y="6275"/>
                </a:cxn>
                <a:cxn ang="0">
                  <a:pos x="1810" y="6324"/>
                </a:cxn>
                <a:cxn ang="0">
                  <a:pos x="3017" y="6667"/>
                </a:cxn>
                <a:cxn ang="0">
                  <a:pos x="3265" y="7255"/>
                </a:cxn>
                <a:cxn ang="0">
                  <a:pos x="3407" y="8775"/>
                </a:cxn>
                <a:cxn ang="0">
                  <a:pos x="3514" y="9461"/>
                </a:cxn>
                <a:cxn ang="0">
                  <a:pos x="3940" y="10025"/>
                </a:cxn>
                <a:cxn ang="0">
                  <a:pos x="3762" y="10711"/>
                </a:cxn>
                <a:cxn ang="0">
                  <a:pos x="4188" y="11593"/>
                </a:cxn>
                <a:cxn ang="0">
                  <a:pos x="5377" y="12083"/>
                </a:cxn>
                <a:cxn ang="0">
                  <a:pos x="6087" y="11593"/>
                </a:cxn>
                <a:cxn ang="0">
                  <a:pos x="8926" y="11838"/>
                </a:cxn>
                <a:cxn ang="0">
                  <a:pos x="10098" y="12525"/>
                </a:cxn>
                <a:cxn ang="0">
                  <a:pos x="12050" y="15417"/>
                </a:cxn>
                <a:cxn ang="0">
                  <a:pos x="13469" y="18505"/>
                </a:cxn>
                <a:cxn ang="0">
                  <a:pos x="15617" y="19191"/>
                </a:cxn>
                <a:cxn ang="0">
                  <a:pos x="16398" y="19044"/>
                </a:cxn>
                <a:cxn ang="0">
                  <a:pos x="18917" y="19485"/>
                </a:cxn>
                <a:cxn ang="0">
                  <a:pos x="19237" y="17868"/>
                </a:cxn>
                <a:cxn ang="0">
                  <a:pos x="18882" y="16887"/>
                </a:cxn>
                <a:cxn ang="0">
                  <a:pos x="18172" y="16054"/>
                </a:cxn>
                <a:cxn ang="0">
                  <a:pos x="17569" y="15172"/>
                </a:cxn>
                <a:cxn ang="0">
                  <a:pos x="16859" y="13358"/>
                </a:cxn>
                <a:cxn ang="0">
                  <a:pos x="17214" y="12525"/>
                </a:cxn>
                <a:cxn ang="0">
                  <a:pos x="17817" y="10613"/>
                </a:cxn>
                <a:cxn ang="0">
                  <a:pos x="18563" y="9118"/>
                </a:cxn>
                <a:cxn ang="0">
                  <a:pos x="18350" y="8088"/>
                </a:cxn>
                <a:cxn ang="0">
                  <a:pos x="18172" y="7255"/>
                </a:cxn>
                <a:cxn ang="0">
                  <a:pos x="18527" y="7010"/>
                </a:cxn>
                <a:cxn ang="0">
                  <a:pos x="19982" y="7010"/>
                </a:cxn>
                <a:cxn ang="0">
                  <a:pos x="19592" y="5980"/>
                </a:cxn>
                <a:cxn ang="0">
                  <a:pos x="19414" y="4461"/>
                </a:cxn>
                <a:cxn ang="0">
                  <a:pos x="18917" y="4265"/>
                </a:cxn>
                <a:cxn ang="0">
                  <a:pos x="17604" y="5245"/>
                </a:cxn>
                <a:cxn ang="0">
                  <a:pos x="17569" y="6176"/>
                </a:cxn>
                <a:cxn ang="0">
                  <a:pos x="16894" y="6471"/>
                </a:cxn>
                <a:cxn ang="0">
                  <a:pos x="16114" y="6961"/>
                </a:cxn>
                <a:cxn ang="0">
                  <a:pos x="15120" y="5980"/>
                </a:cxn>
                <a:cxn ang="0">
                  <a:pos x="14108" y="6275"/>
                </a:cxn>
                <a:cxn ang="0">
                  <a:pos x="13753" y="5784"/>
                </a:cxn>
                <a:cxn ang="0">
                  <a:pos x="14534" y="4608"/>
                </a:cxn>
                <a:cxn ang="0">
                  <a:pos x="14463" y="3137"/>
                </a:cxn>
                <a:cxn ang="0">
                  <a:pos x="14641" y="2500"/>
                </a:cxn>
                <a:cxn ang="0">
                  <a:pos x="14996" y="1716"/>
                </a:cxn>
                <a:cxn ang="0">
                  <a:pos x="15475" y="392"/>
                </a:cxn>
                <a:cxn ang="0">
                  <a:pos x="15262" y="0"/>
                </a:cxn>
                <a:cxn ang="0">
                  <a:pos x="14108" y="637"/>
                </a:cxn>
              </a:cxnLst>
              <a:rect l="0" t="0" r="r" b="b"/>
              <a:pathLst>
                <a:path w="20000" h="20000">
                  <a:moveTo>
                    <a:pt x="12831" y="882"/>
                  </a:moveTo>
                  <a:lnTo>
                    <a:pt x="12440" y="980"/>
                  </a:lnTo>
                  <a:lnTo>
                    <a:pt x="12085" y="1520"/>
                  </a:lnTo>
                  <a:lnTo>
                    <a:pt x="11872" y="1667"/>
                  </a:lnTo>
                  <a:lnTo>
                    <a:pt x="11588" y="1667"/>
                  </a:lnTo>
                  <a:lnTo>
                    <a:pt x="11411" y="1863"/>
                  </a:lnTo>
                  <a:lnTo>
                    <a:pt x="10914" y="2941"/>
                  </a:lnTo>
                  <a:lnTo>
                    <a:pt x="10701" y="3039"/>
                  </a:lnTo>
                  <a:lnTo>
                    <a:pt x="9707" y="3137"/>
                  </a:lnTo>
                  <a:lnTo>
                    <a:pt x="9388" y="3480"/>
                  </a:lnTo>
                  <a:lnTo>
                    <a:pt x="8926" y="3676"/>
                  </a:lnTo>
                  <a:lnTo>
                    <a:pt x="8217" y="4265"/>
                  </a:lnTo>
                  <a:lnTo>
                    <a:pt x="7933" y="4314"/>
                  </a:lnTo>
                  <a:lnTo>
                    <a:pt x="7578" y="4167"/>
                  </a:lnTo>
                  <a:lnTo>
                    <a:pt x="6903" y="4314"/>
                  </a:lnTo>
                  <a:lnTo>
                    <a:pt x="6548" y="4265"/>
                  </a:lnTo>
                  <a:lnTo>
                    <a:pt x="5874" y="4461"/>
                  </a:lnTo>
                  <a:lnTo>
                    <a:pt x="4046" y="3627"/>
                  </a:lnTo>
                  <a:lnTo>
                    <a:pt x="3230" y="3775"/>
                  </a:lnTo>
                  <a:lnTo>
                    <a:pt x="1846" y="3431"/>
                  </a:lnTo>
                  <a:lnTo>
                    <a:pt x="426" y="3431"/>
                  </a:lnTo>
                  <a:lnTo>
                    <a:pt x="177" y="3775"/>
                  </a:lnTo>
                  <a:lnTo>
                    <a:pt x="0" y="4314"/>
                  </a:lnTo>
                  <a:lnTo>
                    <a:pt x="106" y="4853"/>
                  </a:lnTo>
                  <a:lnTo>
                    <a:pt x="390" y="5147"/>
                  </a:lnTo>
                  <a:lnTo>
                    <a:pt x="887" y="5294"/>
                  </a:lnTo>
                  <a:lnTo>
                    <a:pt x="1100" y="5490"/>
                  </a:lnTo>
                  <a:lnTo>
                    <a:pt x="1029" y="5637"/>
                  </a:lnTo>
                  <a:lnTo>
                    <a:pt x="887" y="5931"/>
                  </a:lnTo>
                  <a:lnTo>
                    <a:pt x="887" y="6275"/>
                  </a:lnTo>
                  <a:lnTo>
                    <a:pt x="1171" y="6569"/>
                  </a:lnTo>
                  <a:lnTo>
                    <a:pt x="1810" y="6324"/>
                  </a:lnTo>
                  <a:lnTo>
                    <a:pt x="2662" y="7010"/>
                  </a:lnTo>
                  <a:lnTo>
                    <a:pt x="3017" y="6667"/>
                  </a:lnTo>
                  <a:lnTo>
                    <a:pt x="3230" y="7108"/>
                  </a:lnTo>
                  <a:lnTo>
                    <a:pt x="3265" y="7255"/>
                  </a:lnTo>
                  <a:lnTo>
                    <a:pt x="3230" y="8137"/>
                  </a:lnTo>
                  <a:lnTo>
                    <a:pt x="3407" y="8775"/>
                  </a:lnTo>
                  <a:lnTo>
                    <a:pt x="3407" y="9265"/>
                  </a:lnTo>
                  <a:lnTo>
                    <a:pt x="3514" y="9461"/>
                  </a:lnTo>
                  <a:lnTo>
                    <a:pt x="3833" y="9657"/>
                  </a:lnTo>
                  <a:lnTo>
                    <a:pt x="3940" y="10025"/>
                  </a:lnTo>
                  <a:lnTo>
                    <a:pt x="3869" y="10368"/>
                  </a:lnTo>
                  <a:lnTo>
                    <a:pt x="3762" y="10711"/>
                  </a:lnTo>
                  <a:lnTo>
                    <a:pt x="3762" y="11103"/>
                  </a:lnTo>
                  <a:lnTo>
                    <a:pt x="4188" y="11593"/>
                  </a:lnTo>
                  <a:lnTo>
                    <a:pt x="4472" y="12377"/>
                  </a:lnTo>
                  <a:lnTo>
                    <a:pt x="5377" y="12083"/>
                  </a:lnTo>
                  <a:lnTo>
                    <a:pt x="5839" y="11691"/>
                  </a:lnTo>
                  <a:lnTo>
                    <a:pt x="6087" y="11593"/>
                  </a:lnTo>
                  <a:lnTo>
                    <a:pt x="7223" y="12034"/>
                  </a:lnTo>
                  <a:lnTo>
                    <a:pt x="8926" y="11838"/>
                  </a:lnTo>
                  <a:lnTo>
                    <a:pt x="9281" y="11936"/>
                  </a:lnTo>
                  <a:lnTo>
                    <a:pt x="10098" y="12525"/>
                  </a:lnTo>
                  <a:lnTo>
                    <a:pt x="11730" y="14681"/>
                  </a:lnTo>
                  <a:lnTo>
                    <a:pt x="12050" y="15417"/>
                  </a:lnTo>
                  <a:lnTo>
                    <a:pt x="12653" y="16250"/>
                  </a:lnTo>
                  <a:lnTo>
                    <a:pt x="13469" y="18505"/>
                  </a:lnTo>
                  <a:lnTo>
                    <a:pt x="13753" y="18995"/>
                  </a:lnTo>
                  <a:lnTo>
                    <a:pt x="15617" y="19191"/>
                  </a:lnTo>
                  <a:lnTo>
                    <a:pt x="16043" y="19044"/>
                  </a:lnTo>
                  <a:lnTo>
                    <a:pt x="16398" y="19044"/>
                  </a:lnTo>
                  <a:lnTo>
                    <a:pt x="18669" y="19975"/>
                  </a:lnTo>
                  <a:lnTo>
                    <a:pt x="18917" y="19485"/>
                  </a:lnTo>
                  <a:lnTo>
                    <a:pt x="19130" y="18652"/>
                  </a:lnTo>
                  <a:lnTo>
                    <a:pt x="19237" y="17868"/>
                  </a:lnTo>
                  <a:lnTo>
                    <a:pt x="19130" y="17377"/>
                  </a:lnTo>
                  <a:lnTo>
                    <a:pt x="18882" y="16887"/>
                  </a:lnTo>
                  <a:lnTo>
                    <a:pt x="18314" y="16397"/>
                  </a:lnTo>
                  <a:lnTo>
                    <a:pt x="18172" y="16054"/>
                  </a:lnTo>
                  <a:lnTo>
                    <a:pt x="18066" y="15368"/>
                  </a:lnTo>
                  <a:lnTo>
                    <a:pt x="17569" y="15172"/>
                  </a:lnTo>
                  <a:lnTo>
                    <a:pt x="16930" y="14240"/>
                  </a:lnTo>
                  <a:lnTo>
                    <a:pt x="16859" y="13358"/>
                  </a:lnTo>
                  <a:lnTo>
                    <a:pt x="16930" y="12770"/>
                  </a:lnTo>
                  <a:lnTo>
                    <a:pt x="17214" y="12525"/>
                  </a:lnTo>
                  <a:lnTo>
                    <a:pt x="17285" y="11348"/>
                  </a:lnTo>
                  <a:lnTo>
                    <a:pt x="17817" y="10613"/>
                  </a:lnTo>
                  <a:lnTo>
                    <a:pt x="18421" y="9559"/>
                  </a:lnTo>
                  <a:lnTo>
                    <a:pt x="18563" y="9118"/>
                  </a:lnTo>
                  <a:lnTo>
                    <a:pt x="18563" y="8775"/>
                  </a:lnTo>
                  <a:lnTo>
                    <a:pt x="18350" y="8088"/>
                  </a:lnTo>
                  <a:lnTo>
                    <a:pt x="18172" y="7745"/>
                  </a:lnTo>
                  <a:lnTo>
                    <a:pt x="18172" y="7255"/>
                  </a:lnTo>
                  <a:lnTo>
                    <a:pt x="18279" y="7108"/>
                  </a:lnTo>
                  <a:lnTo>
                    <a:pt x="18527" y="7010"/>
                  </a:lnTo>
                  <a:lnTo>
                    <a:pt x="19769" y="7255"/>
                  </a:lnTo>
                  <a:lnTo>
                    <a:pt x="19982" y="7010"/>
                  </a:lnTo>
                  <a:lnTo>
                    <a:pt x="19947" y="6569"/>
                  </a:lnTo>
                  <a:lnTo>
                    <a:pt x="19592" y="5980"/>
                  </a:lnTo>
                  <a:lnTo>
                    <a:pt x="19592" y="4804"/>
                  </a:lnTo>
                  <a:lnTo>
                    <a:pt x="19414" y="4461"/>
                  </a:lnTo>
                  <a:lnTo>
                    <a:pt x="19272" y="4265"/>
                  </a:lnTo>
                  <a:lnTo>
                    <a:pt x="18917" y="4265"/>
                  </a:lnTo>
                  <a:lnTo>
                    <a:pt x="18208" y="5147"/>
                  </a:lnTo>
                  <a:lnTo>
                    <a:pt x="17604" y="5245"/>
                  </a:lnTo>
                  <a:lnTo>
                    <a:pt x="17462" y="5490"/>
                  </a:lnTo>
                  <a:lnTo>
                    <a:pt x="17569" y="6176"/>
                  </a:lnTo>
                  <a:lnTo>
                    <a:pt x="17462" y="6471"/>
                  </a:lnTo>
                  <a:lnTo>
                    <a:pt x="16894" y="6471"/>
                  </a:lnTo>
                  <a:lnTo>
                    <a:pt x="16433" y="7010"/>
                  </a:lnTo>
                  <a:lnTo>
                    <a:pt x="16114" y="6961"/>
                  </a:lnTo>
                  <a:lnTo>
                    <a:pt x="15333" y="5980"/>
                  </a:lnTo>
                  <a:lnTo>
                    <a:pt x="15120" y="5980"/>
                  </a:lnTo>
                  <a:lnTo>
                    <a:pt x="14428" y="6275"/>
                  </a:lnTo>
                  <a:lnTo>
                    <a:pt x="14108" y="6275"/>
                  </a:lnTo>
                  <a:lnTo>
                    <a:pt x="13931" y="6078"/>
                  </a:lnTo>
                  <a:lnTo>
                    <a:pt x="13753" y="5784"/>
                  </a:lnTo>
                  <a:lnTo>
                    <a:pt x="13824" y="5588"/>
                  </a:lnTo>
                  <a:lnTo>
                    <a:pt x="14534" y="4608"/>
                  </a:lnTo>
                  <a:lnTo>
                    <a:pt x="14676" y="4167"/>
                  </a:lnTo>
                  <a:lnTo>
                    <a:pt x="14463" y="3137"/>
                  </a:lnTo>
                  <a:lnTo>
                    <a:pt x="14463" y="2843"/>
                  </a:lnTo>
                  <a:lnTo>
                    <a:pt x="14641" y="2500"/>
                  </a:lnTo>
                  <a:lnTo>
                    <a:pt x="14889" y="2304"/>
                  </a:lnTo>
                  <a:lnTo>
                    <a:pt x="14996" y="1716"/>
                  </a:lnTo>
                  <a:lnTo>
                    <a:pt x="15475" y="686"/>
                  </a:lnTo>
                  <a:lnTo>
                    <a:pt x="15475" y="392"/>
                  </a:lnTo>
                  <a:lnTo>
                    <a:pt x="15404" y="147"/>
                  </a:lnTo>
                  <a:lnTo>
                    <a:pt x="15262" y="0"/>
                  </a:lnTo>
                  <a:lnTo>
                    <a:pt x="14818" y="0"/>
                  </a:lnTo>
                  <a:lnTo>
                    <a:pt x="14108" y="637"/>
                  </a:lnTo>
                  <a:lnTo>
                    <a:pt x="12831" y="88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9" name="Freeform 60"/>
            <p:cNvSpPr>
              <a:spLocks noChangeAspect="1"/>
            </p:cNvSpPr>
            <p:nvPr/>
          </p:nvSpPr>
          <p:spPr bwMode="auto">
            <a:xfrm>
              <a:off x="8294715" y="3211531"/>
              <a:ext cx="58737" cy="36512"/>
            </a:xfrm>
            <a:custGeom>
              <a:avLst/>
              <a:gdLst/>
              <a:ahLst/>
              <a:cxnLst>
                <a:cxn ang="0">
                  <a:pos x="10746" y="3243"/>
                </a:cxn>
                <a:cxn ang="0">
                  <a:pos x="16716" y="2162"/>
                </a:cxn>
                <a:cxn ang="0">
                  <a:pos x="19701" y="5405"/>
                </a:cxn>
                <a:cxn ang="0">
                  <a:pos x="18507" y="16216"/>
                </a:cxn>
                <a:cxn ang="0">
                  <a:pos x="16716" y="17297"/>
                </a:cxn>
                <a:cxn ang="0">
                  <a:pos x="14328" y="19459"/>
                </a:cxn>
                <a:cxn ang="0">
                  <a:pos x="4179" y="12973"/>
                </a:cxn>
                <a:cxn ang="0">
                  <a:pos x="0" y="14054"/>
                </a:cxn>
                <a:cxn ang="0">
                  <a:pos x="2388" y="0"/>
                </a:cxn>
                <a:cxn ang="0">
                  <a:pos x="4776" y="0"/>
                </a:cxn>
                <a:cxn ang="0">
                  <a:pos x="10746" y="3243"/>
                </a:cxn>
              </a:cxnLst>
              <a:rect l="0" t="0" r="r" b="b"/>
              <a:pathLst>
                <a:path w="20000" h="20000">
                  <a:moveTo>
                    <a:pt x="10746" y="3243"/>
                  </a:moveTo>
                  <a:lnTo>
                    <a:pt x="16716" y="2162"/>
                  </a:lnTo>
                  <a:lnTo>
                    <a:pt x="19701" y="5405"/>
                  </a:lnTo>
                  <a:lnTo>
                    <a:pt x="18507" y="16216"/>
                  </a:lnTo>
                  <a:lnTo>
                    <a:pt x="16716" y="17297"/>
                  </a:lnTo>
                  <a:lnTo>
                    <a:pt x="14328" y="19459"/>
                  </a:lnTo>
                  <a:lnTo>
                    <a:pt x="4179" y="12973"/>
                  </a:lnTo>
                  <a:lnTo>
                    <a:pt x="0" y="14054"/>
                  </a:lnTo>
                  <a:lnTo>
                    <a:pt x="2388" y="0"/>
                  </a:lnTo>
                  <a:lnTo>
                    <a:pt x="4776" y="0"/>
                  </a:lnTo>
                  <a:lnTo>
                    <a:pt x="10746" y="324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0" name="Freeform 61"/>
            <p:cNvSpPr>
              <a:spLocks noChangeAspect="1"/>
            </p:cNvSpPr>
            <p:nvPr/>
          </p:nvSpPr>
          <p:spPr bwMode="auto">
            <a:xfrm>
              <a:off x="8394727" y="3160731"/>
              <a:ext cx="34925" cy="17462"/>
            </a:xfrm>
            <a:custGeom>
              <a:avLst/>
              <a:gdLst/>
              <a:ahLst/>
              <a:cxnLst>
                <a:cxn ang="0">
                  <a:pos x="3243" y="18824"/>
                </a:cxn>
                <a:cxn ang="0">
                  <a:pos x="0" y="18824"/>
                </a:cxn>
                <a:cxn ang="0">
                  <a:pos x="0" y="7059"/>
                </a:cxn>
                <a:cxn ang="0">
                  <a:pos x="15135" y="0"/>
                </a:cxn>
                <a:cxn ang="0">
                  <a:pos x="19459" y="7059"/>
                </a:cxn>
                <a:cxn ang="0">
                  <a:pos x="17297" y="14118"/>
                </a:cxn>
                <a:cxn ang="0">
                  <a:pos x="4324" y="18824"/>
                </a:cxn>
                <a:cxn ang="0">
                  <a:pos x="3243" y="18824"/>
                </a:cxn>
              </a:cxnLst>
              <a:rect l="0" t="0" r="r" b="b"/>
              <a:pathLst>
                <a:path w="20000" h="20000">
                  <a:moveTo>
                    <a:pt x="3243" y="18824"/>
                  </a:moveTo>
                  <a:lnTo>
                    <a:pt x="0" y="18824"/>
                  </a:lnTo>
                  <a:lnTo>
                    <a:pt x="0" y="7059"/>
                  </a:lnTo>
                  <a:lnTo>
                    <a:pt x="15135" y="0"/>
                  </a:lnTo>
                  <a:lnTo>
                    <a:pt x="19459" y="7059"/>
                  </a:lnTo>
                  <a:lnTo>
                    <a:pt x="17297" y="14118"/>
                  </a:lnTo>
                  <a:lnTo>
                    <a:pt x="4324" y="18824"/>
                  </a:lnTo>
                  <a:lnTo>
                    <a:pt x="3243" y="18824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1" name="Freeform 62"/>
            <p:cNvSpPr>
              <a:spLocks noChangeAspect="1"/>
            </p:cNvSpPr>
            <p:nvPr/>
          </p:nvSpPr>
          <p:spPr bwMode="auto">
            <a:xfrm>
              <a:off x="7851802" y="3217881"/>
              <a:ext cx="420688" cy="803275"/>
            </a:xfrm>
            <a:custGeom>
              <a:avLst/>
              <a:gdLst/>
              <a:ahLst/>
              <a:cxnLst>
                <a:cxn ang="0">
                  <a:pos x="5214" y="1265"/>
                </a:cxn>
                <a:cxn ang="0">
                  <a:pos x="2991" y="1800"/>
                </a:cxn>
                <a:cxn ang="0">
                  <a:pos x="3590" y="4185"/>
                </a:cxn>
                <a:cxn ang="0">
                  <a:pos x="3590" y="5693"/>
                </a:cxn>
                <a:cxn ang="0">
                  <a:pos x="1709" y="6326"/>
                </a:cxn>
                <a:cxn ang="0">
                  <a:pos x="855" y="7348"/>
                </a:cxn>
                <a:cxn ang="0">
                  <a:pos x="2051" y="7835"/>
                </a:cxn>
                <a:cxn ang="0">
                  <a:pos x="4615" y="7543"/>
                </a:cxn>
                <a:cxn ang="0">
                  <a:pos x="2308" y="10633"/>
                </a:cxn>
                <a:cxn ang="0">
                  <a:pos x="1026" y="10973"/>
                </a:cxn>
                <a:cxn ang="0">
                  <a:pos x="1538" y="12725"/>
                </a:cxn>
                <a:cxn ang="0">
                  <a:pos x="3846" y="13552"/>
                </a:cxn>
                <a:cxn ang="0">
                  <a:pos x="6667" y="14866"/>
                </a:cxn>
                <a:cxn ang="0">
                  <a:pos x="8547" y="15645"/>
                </a:cxn>
                <a:cxn ang="0">
                  <a:pos x="13462" y="17640"/>
                </a:cxn>
                <a:cxn ang="0">
                  <a:pos x="16709" y="19100"/>
                </a:cxn>
                <a:cxn ang="0">
                  <a:pos x="19274" y="19976"/>
                </a:cxn>
                <a:cxn ang="0">
                  <a:pos x="19957" y="18321"/>
                </a:cxn>
                <a:cxn ang="0">
                  <a:pos x="18846" y="15207"/>
                </a:cxn>
                <a:cxn ang="0">
                  <a:pos x="16026" y="13844"/>
                </a:cxn>
                <a:cxn ang="0">
                  <a:pos x="17137" y="11898"/>
                </a:cxn>
                <a:cxn ang="0">
                  <a:pos x="16709" y="11119"/>
                </a:cxn>
                <a:cxn ang="0">
                  <a:pos x="15598" y="10584"/>
                </a:cxn>
                <a:cxn ang="0">
                  <a:pos x="14231" y="9148"/>
                </a:cxn>
                <a:cxn ang="0">
                  <a:pos x="14573" y="7737"/>
                </a:cxn>
                <a:cxn ang="0">
                  <a:pos x="16026" y="7494"/>
                </a:cxn>
                <a:cxn ang="0">
                  <a:pos x="16282" y="6861"/>
                </a:cxn>
                <a:cxn ang="0">
                  <a:pos x="15000" y="5693"/>
                </a:cxn>
                <a:cxn ang="0">
                  <a:pos x="11923" y="5109"/>
                </a:cxn>
                <a:cxn ang="0">
                  <a:pos x="10556" y="2384"/>
                </a:cxn>
                <a:cxn ang="0">
                  <a:pos x="10897" y="1606"/>
                </a:cxn>
                <a:cxn ang="0">
                  <a:pos x="11325" y="2384"/>
                </a:cxn>
                <a:cxn ang="0">
                  <a:pos x="12350" y="2579"/>
                </a:cxn>
                <a:cxn ang="0">
                  <a:pos x="12521" y="2141"/>
                </a:cxn>
                <a:cxn ang="0">
                  <a:pos x="10641" y="1119"/>
                </a:cxn>
                <a:cxn ang="0">
                  <a:pos x="10299" y="1460"/>
                </a:cxn>
                <a:cxn ang="0">
                  <a:pos x="8120" y="779"/>
                </a:cxn>
              </a:cxnLst>
              <a:rect l="0" t="0" r="r" b="b"/>
              <a:pathLst>
                <a:path w="20000" h="20000">
                  <a:moveTo>
                    <a:pt x="7179" y="0"/>
                  </a:moveTo>
                  <a:lnTo>
                    <a:pt x="5214" y="1265"/>
                  </a:lnTo>
                  <a:lnTo>
                    <a:pt x="3419" y="1606"/>
                  </a:lnTo>
                  <a:lnTo>
                    <a:pt x="2991" y="1800"/>
                  </a:lnTo>
                  <a:lnTo>
                    <a:pt x="2906" y="3114"/>
                  </a:lnTo>
                  <a:lnTo>
                    <a:pt x="3590" y="4185"/>
                  </a:lnTo>
                  <a:lnTo>
                    <a:pt x="3846" y="5012"/>
                  </a:lnTo>
                  <a:lnTo>
                    <a:pt x="3590" y="5693"/>
                  </a:lnTo>
                  <a:lnTo>
                    <a:pt x="3504" y="5888"/>
                  </a:lnTo>
                  <a:lnTo>
                    <a:pt x="1709" y="6326"/>
                  </a:lnTo>
                  <a:lnTo>
                    <a:pt x="684" y="6813"/>
                  </a:lnTo>
                  <a:lnTo>
                    <a:pt x="855" y="7348"/>
                  </a:lnTo>
                  <a:lnTo>
                    <a:pt x="1282" y="7640"/>
                  </a:lnTo>
                  <a:lnTo>
                    <a:pt x="2051" y="7835"/>
                  </a:lnTo>
                  <a:lnTo>
                    <a:pt x="4274" y="7494"/>
                  </a:lnTo>
                  <a:lnTo>
                    <a:pt x="4615" y="7543"/>
                  </a:lnTo>
                  <a:lnTo>
                    <a:pt x="4444" y="9538"/>
                  </a:lnTo>
                  <a:lnTo>
                    <a:pt x="2308" y="10633"/>
                  </a:lnTo>
                  <a:lnTo>
                    <a:pt x="2051" y="10925"/>
                  </a:lnTo>
                  <a:lnTo>
                    <a:pt x="1026" y="10973"/>
                  </a:lnTo>
                  <a:lnTo>
                    <a:pt x="0" y="11411"/>
                  </a:lnTo>
                  <a:lnTo>
                    <a:pt x="1538" y="12725"/>
                  </a:lnTo>
                  <a:lnTo>
                    <a:pt x="2564" y="13212"/>
                  </a:lnTo>
                  <a:lnTo>
                    <a:pt x="3846" y="13552"/>
                  </a:lnTo>
                  <a:lnTo>
                    <a:pt x="5812" y="14672"/>
                  </a:lnTo>
                  <a:lnTo>
                    <a:pt x="6667" y="14866"/>
                  </a:lnTo>
                  <a:lnTo>
                    <a:pt x="7179" y="15158"/>
                  </a:lnTo>
                  <a:lnTo>
                    <a:pt x="8547" y="15645"/>
                  </a:lnTo>
                  <a:lnTo>
                    <a:pt x="11923" y="17202"/>
                  </a:lnTo>
                  <a:lnTo>
                    <a:pt x="13462" y="17640"/>
                  </a:lnTo>
                  <a:lnTo>
                    <a:pt x="15342" y="18273"/>
                  </a:lnTo>
                  <a:lnTo>
                    <a:pt x="16709" y="19100"/>
                  </a:lnTo>
                  <a:lnTo>
                    <a:pt x="17735" y="19343"/>
                  </a:lnTo>
                  <a:lnTo>
                    <a:pt x="19274" y="19976"/>
                  </a:lnTo>
                  <a:lnTo>
                    <a:pt x="19872" y="19976"/>
                  </a:lnTo>
                  <a:lnTo>
                    <a:pt x="19957" y="18321"/>
                  </a:lnTo>
                  <a:lnTo>
                    <a:pt x="19444" y="15985"/>
                  </a:lnTo>
                  <a:lnTo>
                    <a:pt x="18846" y="15207"/>
                  </a:lnTo>
                  <a:lnTo>
                    <a:pt x="17650" y="14380"/>
                  </a:lnTo>
                  <a:lnTo>
                    <a:pt x="16026" y="13844"/>
                  </a:lnTo>
                  <a:lnTo>
                    <a:pt x="15940" y="13698"/>
                  </a:lnTo>
                  <a:lnTo>
                    <a:pt x="17137" y="11898"/>
                  </a:lnTo>
                  <a:lnTo>
                    <a:pt x="17137" y="11411"/>
                  </a:lnTo>
                  <a:lnTo>
                    <a:pt x="16709" y="11119"/>
                  </a:lnTo>
                  <a:lnTo>
                    <a:pt x="16453" y="10779"/>
                  </a:lnTo>
                  <a:lnTo>
                    <a:pt x="15598" y="10584"/>
                  </a:lnTo>
                  <a:lnTo>
                    <a:pt x="14829" y="10097"/>
                  </a:lnTo>
                  <a:lnTo>
                    <a:pt x="14231" y="9148"/>
                  </a:lnTo>
                  <a:lnTo>
                    <a:pt x="14231" y="8613"/>
                  </a:lnTo>
                  <a:lnTo>
                    <a:pt x="14573" y="7737"/>
                  </a:lnTo>
                  <a:lnTo>
                    <a:pt x="15342" y="7543"/>
                  </a:lnTo>
                  <a:lnTo>
                    <a:pt x="16026" y="7494"/>
                  </a:lnTo>
                  <a:lnTo>
                    <a:pt x="16197" y="7153"/>
                  </a:lnTo>
                  <a:lnTo>
                    <a:pt x="16282" y="6861"/>
                  </a:lnTo>
                  <a:lnTo>
                    <a:pt x="15940" y="6034"/>
                  </a:lnTo>
                  <a:lnTo>
                    <a:pt x="15000" y="5693"/>
                  </a:lnTo>
                  <a:lnTo>
                    <a:pt x="12521" y="5353"/>
                  </a:lnTo>
                  <a:lnTo>
                    <a:pt x="11923" y="5109"/>
                  </a:lnTo>
                  <a:lnTo>
                    <a:pt x="11667" y="4769"/>
                  </a:lnTo>
                  <a:lnTo>
                    <a:pt x="10556" y="2384"/>
                  </a:lnTo>
                  <a:lnTo>
                    <a:pt x="10897" y="1946"/>
                  </a:lnTo>
                  <a:lnTo>
                    <a:pt x="10897" y="1606"/>
                  </a:lnTo>
                  <a:lnTo>
                    <a:pt x="11325" y="1655"/>
                  </a:lnTo>
                  <a:lnTo>
                    <a:pt x="11325" y="2384"/>
                  </a:lnTo>
                  <a:lnTo>
                    <a:pt x="11410" y="2579"/>
                  </a:lnTo>
                  <a:lnTo>
                    <a:pt x="12350" y="2579"/>
                  </a:lnTo>
                  <a:lnTo>
                    <a:pt x="12521" y="2433"/>
                  </a:lnTo>
                  <a:lnTo>
                    <a:pt x="12521" y="2141"/>
                  </a:lnTo>
                  <a:lnTo>
                    <a:pt x="11496" y="1314"/>
                  </a:lnTo>
                  <a:lnTo>
                    <a:pt x="10641" y="1119"/>
                  </a:lnTo>
                  <a:lnTo>
                    <a:pt x="10470" y="1168"/>
                  </a:lnTo>
                  <a:lnTo>
                    <a:pt x="10299" y="1460"/>
                  </a:lnTo>
                  <a:lnTo>
                    <a:pt x="9487" y="1411"/>
                  </a:lnTo>
                  <a:lnTo>
                    <a:pt x="8120" y="779"/>
                  </a:lnTo>
                  <a:lnTo>
                    <a:pt x="7179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2" name="Freeform 63"/>
            <p:cNvSpPr>
              <a:spLocks noChangeAspect="1"/>
            </p:cNvSpPr>
            <p:nvPr/>
          </p:nvSpPr>
          <p:spPr bwMode="auto">
            <a:xfrm>
              <a:off x="7897840" y="3019443"/>
              <a:ext cx="46037" cy="95250"/>
            </a:xfrm>
            <a:custGeom>
              <a:avLst/>
              <a:gdLst/>
              <a:ahLst/>
              <a:cxnLst>
                <a:cxn ang="0">
                  <a:pos x="17358" y="19798"/>
                </a:cxn>
                <a:cxn ang="0">
                  <a:pos x="12075" y="18586"/>
                </a:cxn>
                <a:cxn ang="0">
                  <a:pos x="7547" y="12525"/>
                </a:cxn>
                <a:cxn ang="0">
                  <a:pos x="0" y="11313"/>
                </a:cxn>
                <a:cxn ang="0">
                  <a:pos x="4528" y="808"/>
                </a:cxn>
                <a:cxn ang="0">
                  <a:pos x="6792" y="0"/>
                </a:cxn>
                <a:cxn ang="0">
                  <a:pos x="12075" y="404"/>
                </a:cxn>
                <a:cxn ang="0">
                  <a:pos x="16604" y="3232"/>
                </a:cxn>
                <a:cxn ang="0">
                  <a:pos x="15094" y="10909"/>
                </a:cxn>
                <a:cxn ang="0">
                  <a:pos x="19623" y="18182"/>
                </a:cxn>
                <a:cxn ang="0">
                  <a:pos x="17358" y="19798"/>
                </a:cxn>
              </a:cxnLst>
              <a:rect l="0" t="0" r="r" b="b"/>
              <a:pathLst>
                <a:path w="20000" h="20000">
                  <a:moveTo>
                    <a:pt x="17358" y="19798"/>
                  </a:moveTo>
                  <a:lnTo>
                    <a:pt x="12075" y="18586"/>
                  </a:lnTo>
                  <a:lnTo>
                    <a:pt x="7547" y="12525"/>
                  </a:lnTo>
                  <a:lnTo>
                    <a:pt x="0" y="11313"/>
                  </a:lnTo>
                  <a:lnTo>
                    <a:pt x="4528" y="808"/>
                  </a:lnTo>
                  <a:lnTo>
                    <a:pt x="6792" y="0"/>
                  </a:lnTo>
                  <a:lnTo>
                    <a:pt x="12075" y="404"/>
                  </a:lnTo>
                  <a:lnTo>
                    <a:pt x="16604" y="3232"/>
                  </a:lnTo>
                  <a:lnTo>
                    <a:pt x="15094" y="10909"/>
                  </a:lnTo>
                  <a:lnTo>
                    <a:pt x="19623" y="18182"/>
                  </a:lnTo>
                  <a:lnTo>
                    <a:pt x="17358" y="1979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3" name="Freeform 64"/>
            <p:cNvSpPr>
              <a:spLocks noChangeAspect="1"/>
            </p:cNvSpPr>
            <p:nvPr/>
          </p:nvSpPr>
          <p:spPr bwMode="auto">
            <a:xfrm>
              <a:off x="7402540" y="2382856"/>
              <a:ext cx="611187" cy="1293812"/>
            </a:xfrm>
            <a:custGeom>
              <a:avLst/>
              <a:gdLst/>
              <a:ahLst/>
              <a:cxnLst>
                <a:cxn ang="0">
                  <a:pos x="0" y="4184"/>
                </a:cxn>
                <a:cxn ang="0">
                  <a:pos x="3109" y="2829"/>
                </a:cxn>
                <a:cxn ang="0">
                  <a:pos x="4633" y="2227"/>
                </a:cxn>
                <a:cxn ang="0">
                  <a:pos x="7742" y="1625"/>
                </a:cxn>
                <a:cxn ang="0">
                  <a:pos x="9677" y="2468"/>
                </a:cxn>
                <a:cxn ang="0">
                  <a:pos x="12757" y="2257"/>
                </a:cxn>
                <a:cxn ang="0">
                  <a:pos x="14575" y="1836"/>
                </a:cxn>
                <a:cxn ang="0">
                  <a:pos x="15689" y="301"/>
                </a:cxn>
                <a:cxn ang="0">
                  <a:pos x="18622" y="90"/>
                </a:cxn>
                <a:cxn ang="0">
                  <a:pos x="18328" y="1114"/>
                </a:cxn>
                <a:cxn ang="0">
                  <a:pos x="19032" y="1866"/>
                </a:cxn>
                <a:cxn ang="0">
                  <a:pos x="19267" y="3070"/>
                </a:cxn>
                <a:cxn ang="0">
                  <a:pos x="19971" y="4485"/>
                </a:cxn>
                <a:cxn ang="0">
                  <a:pos x="19501" y="5071"/>
                </a:cxn>
                <a:cxn ang="0">
                  <a:pos x="17859" y="5011"/>
                </a:cxn>
                <a:cxn ang="0">
                  <a:pos x="16452" y="6305"/>
                </a:cxn>
                <a:cxn ang="0">
                  <a:pos x="16334" y="8051"/>
                </a:cxn>
                <a:cxn ang="0">
                  <a:pos x="14985" y="8503"/>
                </a:cxn>
                <a:cxn ang="0">
                  <a:pos x="14340" y="9014"/>
                </a:cxn>
                <a:cxn ang="0">
                  <a:pos x="13754" y="9737"/>
                </a:cxn>
                <a:cxn ang="0">
                  <a:pos x="14692" y="10670"/>
                </a:cxn>
                <a:cxn ang="0">
                  <a:pos x="15924" y="12265"/>
                </a:cxn>
                <a:cxn ang="0">
                  <a:pos x="17859" y="12927"/>
                </a:cxn>
                <a:cxn ang="0">
                  <a:pos x="18211" y="12325"/>
                </a:cxn>
                <a:cxn ang="0">
                  <a:pos x="18270" y="13710"/>
                </a:cxn>
                <a:cxn ang="0">
                  <a:pos x="16686" y="14853"/>
                </a:cxn>
                <a:cxn ang="0">
                  <a:pos x="17155" y="16433"/>
                </a:cxn>
                <a:cxn ang="0">
                  <a:pos x="15161" y="17126"/>
                </a:cxn>
                <a:cxn ang="0">
                  <a:pos x="16100" y="17758"/>
                </a:cxn>
                <a:cxn ang="0">
                  <a:pos x="17742" y="18811"/>
                </a:cxn>
                <a:cxn ang="0">
                  <a:pos x="15396" y="19714"/>
                </a:cxn>
                <a:cxn ang="0">
                  <a:pos x="13167" y="18781"/>
                </a:cxn>
                <a:cxn ang="0">
                  <a:pos x="12405" y="16885"/>
                </a:cxn>
                <a:cxn ang="0">
                  <a:pos x="11642" y="16674"/>
                </a:cxn>
                <a:cxn ang="0">
                  <a:pos x="12463" y="14221"/>
                </a:cxn>
                <a:cxn ang="0">
                  <a:pos x="11290" y="11211"/>
                </a:cxn>
                <a:cxn ang="0">
                  <a:pos x="10528" y="9947"/>
                </a:cxn>
                <a:cxn ang="0">
                  <a:pos x="10645" y="8563"/>
                </a:cxn>
                <a:cxn ang="0">
                  <a:pos x="9384" y="7901"/>
                </a:cxn>
                <a:cxn ang="0">
                  <a:pos x="7977" y="6817"/>
                </a:cxn>
                <a:cxn ang="0">
                  <a:pos x="7801" y="6005"/>
                </a:cxn>
                <a:cxn ang="0">
                  <a:pos x="6628" y="6787"/>
                </a:cxn>
                <a:cxn ang="0">
                  <a:pos x="6804" y="7449"/>
                </a:cxn>
                <a:cxn ang="0">
                  <a:pos x="8563" y="8111"/>
                </a:cxn>
                <a:cxn ang="0">
                  <a:pos x="6862" y="8202"/>
                </a:cxn>
                <a:cxn ang="0">
                  <a:pos x="4516" y="7118"/>
                </a:cxn>
                <a:cxn ang="0">
                  <a:pos x="3636" y="6065"/>
                </a:cxn>
                <a:cxn ang="0">
                  <a:pos x="1349" y="4906"/>
                </a:cxn>
              </a:cxnLst>
              <a:rect l="0" t="0" r="r" b="b"/>
              <a:pathLst>
                <a:path w="20000" h="20000">
                  <a:moveTo>
                    <a:pt x="411" y="4665"/>
                  </a:moveTo>
                  <a:lnTo>
                    <a:pt x="117" y="4454"/>
                  </a:lnTo>
                  <a:lnTo>
                    <a:pt x="0" y="4184"/>
                  </a:lnTo>
                  <a:lnTo>
                    <a:pt x="411" y="3672"/>
                  </a:lnTo>
                  <a:lnTo>
                    <a:pt x="2111" y="3190"/>
                  </a:lnTo>
                  <a:lnTo>
                    <a:pt x="3109" y="2829"/>
                  </a:lnTo>
                  <a:lnTo>
                    <a:pt x="3636" y="2739"/>
                  </a:lnTo>
                  <a:lnTo>
                    <a:pt x="4282" y="2348"/>
                  </a:lnTo>
                  <a:lnTo>
                    <a:pt x="4633" y="2227"/>
                  </a:lnTo>
                  <a:lnTo>
                    <a:pt x="5103" y="2077"/>
                  </a:lnTo>
                  <a:lnTo>
                    <a:pt x="6979" y="1866"/>
                  </a:lnTo>
                  <a:lnTo>
                    <a:pt x="7742" y="1625"/>
                  </a:lnTo>
                  <a:lnTo>
                    <a:pt x="8622" y="1445"/>
                  </a:lnTo>
                  <a:lnTo>
                    <a:pt x="9267" y="1655"/>
                  </a:lnTo>
                  <a:lnTo>
                    <a:pt x="9677" y="2468"/>
                  </a:lnTo>
                  <a:lnTo>
                    <a:pt x="9971" y="2679"/>
                  </a:lnTo>
                  <a:lnTo>
                    <a:pt x="10704" y="2829"/>
                  </a:lnTo>
                  <a:lnTo>
                    <a:pt x="12757" y="2257"/>
                  </a:lnTo>
                  <a:lnTo>
                    <a:pt x="14047" y="2137"/>
                  </a:lnTo>
                  <a:lnTo>
                    <a:pt x="14399" y="2017"/>
                  </a:lnTo>
                  <a:lnTo>
                    <a:pt x="14575" y="1836"/>
                  </a:lnTo>
                  <a:lnTo>
                    <a:pt x="14985" y="1204"/>
                  </a:lnTo>
                  <a:lnTo>
                    <a:pt x="15396" y="843"/>
                  </a:lnTo>
                  <a:lnTo>
                    <a:pt x="15689" y="301"/>
                  </a:lnTo>
                  <a:lnTo>
                    <a:pt x="15982" y="30"/>
                  </a:lnTo>
                  <a:lnTo>
                    <a:pt x="16510" y="0"/>
                  </a:lnTo>
                  <a:lnTo>
                    <a:pt x="18622" y="90"/>
                  </a:lnTo>
                  <a:lnTo>
                    <a:pt x="18622" y="512"/>
                  </a:lnTo>
                  <a:lnTo>
                    <a:pt x="18328" y="933"/>
                  </a:lnTo>
                  <a:lnTo>
                    <a:pt x="18328" y="1114"/>
                  </a:lnTo>
                  <a:lnTo>
                    <a:pt x="18622" y="1144"/>
                  </a:lnTo>
                  <a:lnTo>
                    <a:pt x="18680" y="1475"/>
                  </a:lnTo>
                  <a:lnTo>
                    <a:pt x="19032" y="1866"/>
                  </a:lnTo>
                  <a:lnTo>
                    <a:pt x="18856" y="2468"/>
                  </a:lnTo>
                  <a:lnTo>
                    <a:pt x="19443" y="2769"/>
                  </a:lnTo>
                  <a:lnTo>
                    <a:pt x="19267" y="3070"/>
                  </a:lnTo>
                  <a:lnTo>
                    <a:pt x="19501" y="3461"/>
                  </a:lnTo>
                  <a:lnTo>
                    <a:pt x="19267" y="3792"/>
                  </a:lnTo>
                  <a:lnTo>
                    <a:pt x="19971" y="4485"/>
                  </a:lnTo>
                  <a:lnTo>
                    <a:pt x="19971" y="4966"/>
                  </a:lnTo>
                  <a:lnTo>
                    <a:pt x="19853" y="5011"/>
                  </a:lnTo>
                  <a:lnTo>
                    <a:pt x="19501" y="5071"/>
                  </a:lnTo>
                  <a:lnTo>
                    <a:pt x="18798" y="4906"/>
                  </a:lnTo>
                  <a:lnTo>
                    <a:pt x="18328" y="4966"/>
                  </a:lnTo>
                  <a:lnTo>
                    <a:pt x="17859" y="5011"/>
                  </a:lnTo>
                  <a:lnTo>
                    <a:pt x="17507" y="5162"/>
                  </a:lnTo>
                  <a:lnTo>
                    <a:pt x="16862" y="5764"/>
                  </a:lnTo>
                  <a:lnTo>
                    <a:pt x="16452" y="6305"/>
                  </a:lnTo>
                  <a:lnTo>
                    <a:pt x="16452" y="6998"/>
                  </a:lnTo>
                  <a:lnTo>
                    <a:pt x="16686" y="8021"/>
                  </a:lnTo>
                  <a:lnTo>
                    <a:pt x="16334" y="8051"/>
                  </a:lnTo>
                  <a:lnTo>
                    <a:pt x="15396" y="7690"/>
                  </a:lnTo>
                  <a:lnTo>
                    <a:pt x="14985" y="7810"/>
                  </a:lnTo>
                  <a:lnTo>
                    <a:pt x="14985" y="8503"/>
                  </a:lnTo>
                  <a:lnTo>
                    <a:pt x="15161" y="8924"/>
                  </a:lnTo>
                  <a:lnTo>
                    <a:pt x="14692" y="9044"/>
                  </a:lnTo>
                  <a:lnTo>
                    <a:pt x="14340" y="9014"/>
                  </a:lnTo>
                  <a:lnTo>
                    <a:pt x="14340" y="9375"/>
                  </a:lnTo>
                  <a:lnTo>
                    <a:pt x="13930" y="9556"/>
                  </a:lnTo>
                  <a:lnTo>
                    <a:pt x="13754" y="9737"/>
                  </a:lnTo>
                  <a:lnTo>
                    <a:pt x="13988" y="10188"/>
                  </a:lnTo>
                  <a:lnTo>
                    <a:pt x="14692" y="10399"/>
                  </a:lnTo>
                  <a:lnTo>
                    <a:pt x="14692" y="10670"/>
                  </a:lnTo>
                  <a:lnTo>
                    <a:pt x="15161" y="10941"/>
                  </a:lnTo>
                  <a:lnTo>
                    <a:pt x="15279" y="11302"/>
                  </a:lnTo>
                  <a:lnTo>
                    <a:pt x="15924" y="12265"/>
                  </a:lnTo>
                  <a:lnTo>
                    <a:pt x="16334" y="12506"/>
                  </a:lnTo>
                  <a:lnTo>
                    <a:pt x="17625" y="12987"/>
                  </a:lnTo>
                  <a:lnTo>
                    <a:pt x="17859" y="12927"/>
                  </a:lnTo>
                  <a:lnTo>
                    <a:pt x="17918" y="12807"/>
                  </a:lnTo>
                  <a:lnTo>
                    <a:pt x="17918" y="12476"/>
                  </a:lnTo>
                  <a:lnTo>
                    <a:pt x="18211" y="12325"/>
                  </a:lnTo>
                  <a:lnTo>
                    <a:pt x="19091" y="12295"/>
                  </a:lnTo>
                  <a:lnTo>
                    <a:pt x="19619" y="12927"/>
                  </a:lnTo>
                  <a:lnTo>
                    <a:pt x="18270" y="13710"/>
                  </a:lnTo>
                  <a:lnTo>
                    <a:pt x="17038" y="13920"/>
                  </a:lnTo>
                  <a:lnTo>
                    <a:pt x="16745" y="14041"/>
                  </a:lnTo>
                  <a:lnTo>
                    <a:pt x="16686" y="14853"/>
                  </a:lnTo>
                  <a:lnTo>
                    <a:pt x="17155" y="15500"/>
                  </a:lnTo>
                  <a:lnTo>
                    <a:pt x="17331" y="16012"/>
                  </a:lnTo>
                  <a:lnTo>
                    <a:pt x="17155" y="16433"/>
                  </a:lnTo>
                  <a:lnTo>
                    <a:pt x="17097" y="16554"/>
                  </a:lnTo>
                  <a:lnTo>
                    <a:pt x="15865" y="16825"/>
                  </a:lnTo>
                  <a:lnTo>
                    <a:pt x="15161" y="17126"/>
                  </a:lnTo>
                  <a:lnTo>
                    <a:pt x="15279" y="17457"/>
                  </a:lnTo>
                  <a:lnTo>
                    <a:pt x="15572" y="17637"/>
                  </a:lnTo>
                  <a:lnTo>
                    <a:pt x="16100" y="17758"/>
                  </a:lnTo>
                  <a:lnTo>
                    <a:pt x="17625" y="17547"/>
                  </a:lnTo>
                  <a:lnTo>
                    <a:pt x="17859" y="17577"/>
                  </a:lnTo>
                  <a:lnTo>
                    <a:pt x="17742" y="18811"/>
                  </a:lnTo>
                  <a:lnTo>
                    <a:pt x="16276" y="19503"/>
                  </a:lnTo>
                  <a:lnTo>
                    <a:pt x="16100" y="19684"/>
                  </a:lnTo>
                  <a:lnTo>
                    <a:pt x="15396" y="19714"/>
                  </a:lnTo>
                  <a:lnTo>
                    <a:pt x="14692" y="19985"/>
                  </a:lnTo>
                  <a:lnTo>
                    <a:pt x="13578" y="19172"/>
                  </a:lnTo>
                  <a:lnTo>
                    <a:pt x="13167" y="18781"/>
                  </a:lnTo>
                  <a:lnTo>
                    <a:pt x="12991" y="18360"/>
                  </a:lnTo>
                  <a:lnTo>
                    <a:pt x="12815" y="17186"/>
                  </a:lnTo>
                  <a:lnTo>
                    <a:pt x="12405" y="16885"/>
                  </a:lnTo>
                  <a:lnTo>
                    <a:pt x="12053" y="16825"/>
                  </a:lnTo>
                  <a:lnTo>
                    <a:pt x="11818" y="16825"/>
                  </a:lnTo>
                  <a:lnTo>
                    <a:pt x="11642" y="16674"/>
                  </a:lnTo>
                  <a:lnTo>
                    <a:pt x="12405" y="15049"/>
                  </a:lnTo>
                  <a:lnTo>
                    <a:pt x="12463" y="14462"/>
                  </a:lnTo>
                  <a:lnTo>
                    <a:pt x="12463" y="14221"/>
                  </a:lnTo>
                  <a:lnTo>
                    <a:pt x="11408" y="12897"/>
                  </a:lnTo>
                  <a:lnTo>
                    <a:pt x="11232" y="12325"/>
                  </a:lnTo>
                  <a:lnTo>
                    <a:pt x="11290" y="11211"/>
                  </a:lnTo>
                  <a:lnTo>
                    <a:pt x="10997" y="10941"/>
                  </a:lnTo>
                  <a:lnTo>
                    <a:pt x="10880" y="10489"/>
                  </a:lnTo>
                  <a:lnTo>
                    <a:pt x="10528" y="9947"/>
                  </a:lnTo>
                  <a:lnTo>
                    <a:pt x="11408" y="8743"/>
                  </a:lnTo>
                  <a:lnTo>
                    <a:pt x="11114" y="8563"/>
                  </a:lnTo>
                  <a:lnTo>
                    <a:pt x="10645" y="8563"/>
                  </a:lnTo>
                  <a:lnTo>
                    <a:pt x="10293" y="8412"/>
                  </a:lnTo>
                  <a:lnTo>
                    <a:pt x="10293" y="7931"/>
                  </a:lnTo>
                  <a:lnTo>
                    <a:pt x="9384" y="7901"/>
                  </a:lnTo>
                  <a:lnTo>
                    <a:pt x="9267" y="7509"/>
                  </a:lnTo>
                  <a:lnTo>
                    <a:pt x="8915" y="7148"/>
                  </a:lnTo>
                  <a:lnTo>
                    <a:pt x="7977" y="6817"/>
                  </a:lnTo>
                  <a:lnTo>
                    <a:pt x="7801" y="6606"/>
                  </a:lnTo>
                  <a:lnTo>
                    <a:pt x="7977" y="6125"/>
                  </a:lnTo>
                  <a:lnTo>
                    <a:pt x="7801" y="6005"/>
                  </a:lnTo>
                  <a:lnTo>
                    <a:pt x="7331" y="6095"/>
                  </a:lnTo>
                  <a:lnTo>
                    <a:pt x="6804" y="6396"/>
                  </a:lnTo>
                  <a:lnTo>
                    <a:pt x="6628" y="6787"/>
                  </a:lnTo>
                  <a:lnTo>
                    <a:pt x="6276" y="7118"/>
                  </a:lnTo>
                  <a:lnTo>
                    <a:pt x="6276" y="7208"/>
                  </a:lnTo>
                  <a:lnTo>
                    <a:pt x="6804" y="7449"/>
                  </a:lnTo>
                  <a:lnTo>
                    <a:pt x="7566" y="7630"/>
                  </a:lnTo>
                  <a:lnTo>
                    <a:pt x="7977" y="7901"/>
                  </a:lnTo>
                  <a:lnTo>
                    <a:pt x="8563" y="8111"/>
                  </a:lnTo>
                  <a:lnTo>
                    <a:pt x="8739" y="8322"/>
                  </a:lnTo>
                  <a:lnTo>
                    <a:pt x="8328" y="8533"/>
                  </a:lnTo>
                  <a:lnTo>
                    <a:pt x="6862" y="8202"/>
                  </a:lnTo>
                  <a:lnTo>
                    <a:pt x="5982" y="7329"/>
                  </a:lnTo>
                  <a:lnTo>
                    <a:pt x="4868" y="7208"/>
                  </a:lnTo>
                  <a:lnTo>
                    <a:pt x="4516" y="7118"/>
                  </a:lnTo>
                  <a:lnTo>
                    <a:pt x="4282" y="6907"/>
                  </a:lnTo>
                  <a:lnTo>
                    <a:pt x="3871" y="6215"/>
                  </a:lnTo>
                  <a:lnTo>
                    <a:pt x="3636" y="6065"/>
                  </a:lnTo>
                  <a:lnTo>
                    <a:pt x="1701" y="5523"/>
                  </a:lnTo>
                  <a:lnTo>
                    <a:pt x="1408" y="5252"/>
                  </a:lnTo>
                  <a:lnTo>
                    <a:pt x="1349" y="4906"/>
                  </a:lnTo>
                  <a:lnTo>
                    <a:pt x="704" y="4725"/>
                  </a:lnTo>
                  <a:lnTo>
                    <a:pt x="411" y="466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4" name="Freeform 65"/>
            <p:cNvSpPr>
              <a:spLocks noChangeAspect="1"/>
            </p:cNvSpPr>
            <p:nvPr/>
          </p:nvSpPr>
          <p:spPr bwMode="auto">
            <a:xfrm>
              <a:off x="6886602" y="2681306"/>
              <a:ext cx="784225" cy="1042987"/>
            </a:xfrm>
            <a:custGeom>
              <a:avLst/>
              <a:gdLst/>
              <a:ahLst/>
              <a:cxnLst>
                <a:cxn ang="0">
                  <a:pos x="7339" y="675"/>
                </a:cxn>
                <a:cxn ang="0">
                  <a:pos x="9954" y="1387"/>
                </a:cxn>
                <a:cxn ang="0">
                  <a:pos x="11353" y="637"/>
                </a:cxn>
                <a:cxn ang="0">
                  <a:pos x="13142" y="375"/>
                </a:cxn>
                <a:cxn ang="0">
                  <a:pos x="14197" y="300"/>
                </a:cxn>
                <a:cxn ang="0">
                  <a:pos x="15986" y="1762"/>
                </a:cxn>
                <a:cxn ang="0">
                  <a:pos x="16674" y="3074"/>
                </a:cxn>
                <a:cxn ang="0">
                  <a:pos x="18509" y="4424"/>
                </a:cxn>
                <a:cxn ang="0">
                  <a:pos x="19564" y="6692"/>
                </a:cxn>
                <a:cxn ang="0">
                  <a:pos x="19656" y="7704"/>
                </a:cxn>
                <a:cxn ang="0">
                  <a:pos x="19335" y="7966"/>
                </a:cxn>
                <a:cxn ang="0">
                  <a:pos x="18647" y="7966"/>
                </a:cxn>
                <a:cxn ang="0">
                  <a:pos x="17959" y="7479"/>
                </a:cxn>
                <a:cxn ang="0">
                  <a:pos x="17133" y="6467"/>
                </a:cxn>
                <a:cxn ang="0">
                  <a:pos x="16216" y="6954"/>
                </a:cxn>
                <a:cxn ang="0">
                  <a:pos x="15528" y="7704"/>
                </a:cxn>
                <a:cxn ang="0">
                  <a:pos x="14656" y="9016"/>
                </a:cxn>
                <a:cxn ang="0">
                  <a:pos x="15069" y="10366"/>
                </a:cxn>
                <a:cxn ang="0">
                  <a:pos x="15436" y="11528"/>
                </a:cxn>
                <a:cxn ang="0">
                  <a:pos x="15298" y="13327"/>
                </a:cxn>
                <a:cxn ang="0">
                  <a:pos x="15894" y="14452"/>
                </a:cxn>
                <a:cxn ang="0">
                  <a:pos x="17500" y="14039"/>
                </a:cxn>
                <a:cxn ang="0">
                  <a:pos x="16904" y="15070"/>
                </a:cxn>
                <a:cxn ang="0">
                  <a:pos x="16032" y="15520"/>
                </a:cxn>
                <a:cxn ang="0">
                  <a:pos x="14656" y="17619"/>
                </a:cxn>
                <a:cxn ang="0">
                  <a:pos x="13784" y="17170"/>
                </a:cxn>
                <a:cxn ang="0">
                  <a:pos x="14518" y="16307"/>
                </a:cxn>
                <a:cxn ang="0">
                  <a:pos x="13326" y="16682"/>
                </a:cxn>
                <a:cxn ang="0">
                  <a:pos x="12638" y="17245"/>
                </a:cxn>
                <a:cxn ang="0">
                  <a:pos x="11904" y="17320"/>
                </a:cxn>
                <a:cxn ang="0">
                  <a:pos x="10849" y="17844"/>
                </a:cxn>
                <a:cxn ang="0">
                  <a:pos x="10665" y="18557"/>
                </a:cxn>
                <a:cxn ang="0">
                  <a:pos x="10115" y="19231"/>
                </a:cxn>
                <a:cxn ang="0">
                  <a:pos x="9312" y="19981"/>
                </a:cxn>
                <a:cxn ang="0">
                  <a:pos x="8440" y="19381"/>
                </a:cxn>
                <a:cxn ang="0">
                  <a:pos x="6147" y="19344"/>
                </a:cxn>
                <a:cxn ang="0">
                  <a:pos x="5505" y="18857"/>
                </a:cxn>
                <a:cxn ang="0">
                  <a:pos x="5367" y="16832"/>
                </a:cxn>
                <a:cxn ang="0">
                  <a:pos x="3349" y="16195"/>
                </a:cxn>
                <a:cxn ang="0">
                  <a:pos x="1239" y="15708"/>
                </a:cxn>
                <a:cxn ang="0">
                  <a:pos x="917" y="14527"/>
                </a:cxn>
                <a:cxn ang="0">
                  <a:pos x="0" y="12877"/>
                </a:cxn>
                <a:cxn ang="0">
                  <a:pos x="1422" y="11415"/>
                </a:cxn>
                <a:cxn ang="0">
                  <a:pos x="2018" y="10778"/>
                </a:cxn>
                <a:cxn ang="0">
                  <a:pos x="1743" y="10103"/>
                </a:cxn>
                <a:cxn ang="0">
                  <a:pos x="3257" y="9278"/>
                </a:cxn>
                <a:cxn ang="0">
                  <a:pos x="4312" y="9091"/>
                </a:cxn>
                <a:cxn ang="0">
                  <a:pos x="5550" y="7629"/>
                </a:cxn>
                <a:cxn ang="0">
                  <a:pos x="4908" y="6617"/>
                </a:cxn>
                <a:cxn ang="0">
                  <a:pos x="3670" y="5192"/>
                </a:cxn>
                <a:cxn ang="0">
                  <a:pos x="3211" y="4424"/>
                </a:cxn>
                <a:cxn ang="0">
                  <a:pos x="2936" y="3936"/>
                </a:cxn>
                <a:cxn ang="0">
                  <a:pos x="4771" y="3037"/>
                </a:cxn>
                <a:cxn ang="0">
                  <a:pos x="6560" y="2062"/>
                </a:cxn>
                <a:cxn ang="0">
                  <a:pos x="6468" y="937"/>
                </a:cxn>
              </a:cxnLst>
              <a:rect l="0" t="0" r="r" b="b"/>
              <a:pathLst>
                <a:path w="20000" h="20000">
                  <a:moveTo>
                    <a:pt x="6468" y="937"/>
                  </a:moveTo>
                  <a:lnTo>
                    <a:pt x="7064" y="675"/>
                  </a:lnTo>
                  <a:lnTo>
                    <a:pt x="7339" y="675"/>
                  </a:lnTo>
                  <a:lnTo>
                    <a:pt x="8257" y="1275"/>
                  </a:lnTo>
                  <a:lnTo>
                    <a:pt x="8853" y="1087"/>
                  </a:lnTo>
                  <a:lnTo>
                    <a:pt x="9954" y="1387"/>
                  </a:lnTo>
                  <a:lnTo>
                    <a:pt x="10344" y="1312"/>
                  </a:lnTo>
                  <a:lnTo>
                    <a:pt x="10849" y="1087"/>
                  </a:lnTo>
                  <a:lnTo>
                    <a:pt x="11353" y="637"/>
                  </a:lnTo>
                  <a:lnTo>
                    <a:pt x="11583" y="562"/>
                  </a:lnTo>
                  <a:lnTo>
                    <a:pt x="12683" y="637"/>
                  </a:lnTo>
                  <a:lnTo>
                    <a:pt x="13142" y="375"/>
                  </a:lnTo>
                  <a:lnTo>
                    <a:pt x="13463" y="0"/>
                  </a:lnTo>
                  <a:lnTo>
                    <a:pt x="13693" y="75"/>
                  </a:lnTo>
                  <a:lnTo>
                    <a:pt x="14197" y="300"/>
                  </a:lnTo>
                  <a:lnTo>
                    <a:pt x="14243" y="750"/>
                  </a:lnTo>
                  <a:lnTo>
                    <a:pt x="14472" y="1087"/>
                  </a:lnTo>
                  <a:lnTo>
                    <a:pt x="15986" y="1762"/>
                  </a:lnTo>
                  <a:lnTo>
                    <a:pt x="16170" y="1949"/>
                  </a:lnTo>
                  <a:lnTo>
                    <a:pt x="16491" y="2812"/>
                  </a:lnTo>
                  <a:lnTo>
                    <a:pt x="16674" y="3074"/>
                  </a:lnTo>
                  <a:lnTo>
                    <a:pt x="16950" y="3187"/>
                  </a:lnTo>
                  <a:lnTo>
                    <a:pt x="17821" y="3336"/>
                  </a:lnTo>
                  <a:lnTo>
                    <a:pt x="18509" y="4424"/>
                  </a:lnTo>
                  <a:lnTo>
                    <a:pt x="19656" y="4836"/>
                  </a:lnTo>
                  <a:lnTo>
                    <a:pt x="19518" y="5679"/>
                  </a:lnTo>
                  <a:lnTo>
                    <a:pt x="19564" y="6692"/>
                  </a:lnTo>
                  <a:lnTo>
                    <a:pt x="19977" y="7216"/>
                  </a:lnTo>
                  <a:lnTo>
                    <a:pt x="19977" y="7479"/>
                  </a:lnTo>
                  <a:lnTo>
                    <a:pt x="19656" y="7704"/>
                  </a:lnTo>
                  <a:lnTo>
                    <a:pt x="19702" y="8004"/>
                  </a:lnTo>
                  <a:lnTo>
                    <a:pt x="19656" y="8154"/>
                  </a:lnTo>
                  <a:lnTo>
                    <a:pt x="19335" y="7966"/>
                  </a:lnTo>
                  <a:lnTo>
                    <a:pt x="18968" y="7516"/>
                  </a:lnTo>
                  <a:lnTo>
                    <a:pt x="18784" y="7629"/>
                  </a:lnTo>
                  <a:lnTo>
                    <a:pt x="18647" y="7966"/>
                  </a:lnTo>
                  <a:lnTo>
                    <a:pt x="18509" y="7966"/>
                  </a:lnTo>
                  <a:lnTo>
                    <a:pt x="18417" y="7704"/>
                  </a:lnTo>
                  <a:lnTo>
                    <a:pt x="17959" y="7479"/>
                  </a:lnTo>
                  <a:lnTo>
                    <a:pt x="17592" y="6804"/>
                  </a:lnTo>
                  <a:lnTo>
                    <a:pt x="17362" y="6504"/>
                  </a:lnTo>
                  <a:lnTo>
                    <a:pt x="17133" y="6467"/>
                  </a:lnTo>
                  <a:lnTo>
                    <a:pt x="17041" y="6504"/>
                  </a:lnTo>
                  <a:lnTo>
                    <a:pt x="16904" y="6954"/>
                  </a:lnTo>
                  <a:lnTo>
                    <a:pt x="16216" y="6954"/>
                  </a:lnTo>
                  <a:lnTo>
                    <a:pt x="16124" y="7067"/>
                  </a:lnTo>
                  <a:lnTo>
                    <a:pt x="15986" y="7441"/>
                  </a:lnTo>
                  <a:lnTo>
                    <a:pt x="15528" y="7704"/>
                  </a:lnTo>
                  <a:lnTo>
                    <a:pt x="15298" y="8116"/>
                  </a:lnTo>
                  <a:lnTo>
                    <a:pt x="14931" y="8454"/>
                  </a:lnTo>
                  <a:lnTo>
                    <a:pt x="14656" y="9016"/>
                  </a:lnTo>
                  <a:lnTo>
                    <a:pt x="14656" y="9616"/>
                  </a:lnTo>
                  <a:lnTo>
                    <a:pt x="14931" y="9991"/>
                  </a:lnTo>
                  <a:lnTo>
                    <a:pt x="15069" y="10366"/>
                  </a:lnTo>
                  <a:lnTo>
                    <a:pt x="14839" y="10665"/>
                  </a:lnTo>
                  <a:lnTo>
                    <a:pt x="14839" y="10928"/>
                  </a:lnTo>
                  <a:lnTo>
                    <a:pt x="15436" y="11528"/>
                  </a:lnTo>
                  <a:lnTo>
                    <a:pt x="15298" y="12127"/>
                  </a:lnTo>
                  <a:lnTo>
                    <a:pt x="14839" y="12915"/>
                  </a:lnTo>
                  <a:lnTo>
                    <a:pt x="15298" y="13327"/>
                  </a:lnTo>
                  <a:lnTo>
                    <a:pt x="15436" y="14152"/>
                  </a:lnTo>
                  <a:lnTo>
                    <a:pt x="15711" y="14414"/>
                  </a:lnTo>
                  <a:lnTo>
                    <a:pt x="15894" y="14452"/>
                  </a:lnTo>
                  <a:lnTo>
                    <a:pt x="16353" y="14077"/>
                  </a:lnTo>
                  <a:lnTo>
                    <a:pt x="17087" y="13964"/>
                  </a:lnTo>
                  <a:lnTo>
                    <a:pt x="17500" y="14039"/>
                  </a:lnTo>
                  <a:lnTo>
                    <a:pt x="17546" y="14227"/>
                  </a:lnTo>
                  <a:lnTo>
                    <a:pt x="16812" y="14902"/>
                  </a:lnTo>
                  <a:lnTo>
                    <a:pt x="16904" y="15070"/>
                  </a:lnTo>
                  <a:lnTo>
                    <a:pt x="16812" y="15295"/>
                  </a:lnTo>
                  <a:lnTo>
                    <a:pt x="16216" y="15295"/>
                  </a:lnTo>
                  <a:lnTo>
                    <a:pt x="16032" y="15520"/>
                  </a:lnTo>
                  <a:lnTo>
                    <a:pt x="15757" y="16307"/>
                  </a:lnTo>
                  <a:lnTo>
                    <a:pt x="14977" y="16832"/>
                  </a:lnTo>
                  <a:lnTo>
                    <a:pt x="14656" y="17619"/>
                  </a:lnTo>
                  <a:lnTo>
                    <a:pt x="13922" y="17619"/>
                  </a:lnTo>
                  <a:lnTo>
                    <a:pt x="13739" y="17545"/>
                  </a:lnTo>
                  <a:lnTo>
                    <a:pt x="13784" y="17170"/>
                  </a:lnTo>
                  <a:lnTo>
                    <a:pt x="14335" y="16832"/>
                  </a:lnTo>
                  <a:lnTo>
                    <a:pt x="14610" y="16345"/>
                  </a:lnTo>
                  <a:lnTo>
                    <a:pt x="14518" y="16307"/>
                  </a:lnTo>
                  <a:lnTo>
                    <a:pt x="14243" y="16345"/>
                  </a:lnTo>
                  <a:lnTo>
                    <a:pt x="13922" y="16682"/>
                  </a:lnTo>
                  <a:lnTo>
                    <a:pt x="13326" y="16682"/>
                  </a:lnTo>
                  <a:lnTo>
                    <a:pt x="12867" y="16720"/>
                  </a:lnTo>
                  <a:lnTo>
                    <a:pt x="12775" y="16832"/>
                  </a:lnTo>
                  <a:lnTo>
                    <a:pt x="12638" y="17245"/>
                  </a:lnTo>
                  <a:lnTo>
                    <a:pt x="12408" y="17320"/>
                  </a:lnTo>
                  <a:lnTo>
                    <a:pt x="12225" y="17207"/>
                  </a:lnTo>
                  <a:lnTo>
                    <a:pt x="11904" y="17320"/>
                  </a:lnTo>
                  <a:lnTo>
                    <a:pt x="11261" y="17357"/>
                  </a:lnTo>
                  <a:lnTo>
                    <a:pt x="10894" y="17545"/>
                  </a:lnTo>
                  <a:lnTo>
                    <a:pt x="10849" y="17844"/>
                  </a:lnTo>
                  <a:lnTo>
                    <a:pt x="10986" y="18219"/>
                  </a:lnTo>
                  <a:lnTo>
                    <a:pt x="10986" y="18369"/>
                  </a:lnTo>
                  <a:lnTo>
                    <a:pt x="10665" y="18557"/>
                  </a:lnTo>
                  <a:lnTo>
                    <a:pt x="10894" y="18969"/>
                  </a:lnTo>
                  <a:lnTo>
                    <a:pt x="10344" y="19082"/>
                  </a:lnTo>
                  <a:lnTo>
                    <a:pt x="10115" y="19231"/>
                  </a:lnTo>
                  <a:lnTo>
                    <a:pt x="9817" y="19344"/>
                  </a:lnTo>
                  <a:lnTo>
                    <a:pt x="9541" y="19831"/>
                  </a:lnTo>
                  <a:lnTo>
                    <a:pt x="9312" y="19981"/>
                  </a:lnTo>
                  <a:lnTo>
                    <a:pt x="8853" y="19981"/>
                  </a:lnTo>
                  <a:lnTo>
                    <a:pt x="8716" y="19719"/>
                  </a:lnTo>
                  <a:lnTo>
                    <a:pt x="8440" y="19381"/>
                  </a:lnTo>
                  <a:lnTo>
                    <a:pt x="7706" y="18819"/>
                  </a:lnTo>
                  <a:lnTo>
                    <a:pt x="7018" y="18857"/>
                  </a:lnTo>
                  <a:lnTo>
                    <a:pt x="6147" y="19344"/>
                  </a:lnTo>
                  <a:lnTo>
                    <a:pt x="5872" y="19344"/>
                  </a:lnTo>
                  <a:lnTo>
                    <a:pt x="5550" y="19082"/>
                  </a:lnTo>
                  <a:lnTo>
                    <a:pt x="5505" y="18857"/>
                  </a:lnTo>
                  <a:lnTo>
                    <a:pt x="5826" y="17694"/>
                  </a:lnTo>
                  <a:lnTo>
                    <a:pt x="5826" y="17470"/>
                  </a:lnTo>
                  <a:lnTo>
                    <a:pt x="5367" y="16832"/>
                  </a:lnTo>
                  <a:lnTo>
                    <a:pt x="4771" y="16307"/>
                  </a:lnTo>
                  <a:lnTo>
                    <a:pt x="4450" y="16157"/>
                  </a:lnTo>
                  <a:lnTo>
                    <a:pt x="3349" y="16195"/>
                  </a:lnTo>
                  <a:lnTo>
                    <a:pt x="2294" y="16607"/>
                  </a:lnTo>
                  <a:lnTo>
                    <a:pt x="1927" y="16795"/>
                  </a:lnTo>
                  <a:lnTo>
                    <a:pt x="1239" y="15708"/>
                  </a:lnTo>
                  <a:lnTo>
                    <a:pt x="1422" y="15333"/>
                  </a:lnTo>
                  <a:lnTo>
                    <a:pt x="1239" y="14789"/>
                  </a:lnTo>
                  <a:lnTo>
                    <a:pt x="917" y="14527"/>
                  </a:lnTo>
                  <a:lnTo>
                    <a:pt x="826" y="14227"/>
                  </a:lnTo>
                  <a:lnTo>
                    <a:pt x="46" y="13440"/>
                  </a:lnTo>
                  <a:lnTo>
                    <a:pt x="0" y="12877"/>
                  </a:lnTo>
                  <a:lnTo>
                    <a:pt x="321" y="12277"/>
                  </a:lnTo>
                  <a:lnTo>
                    <a:pt x="1239" y="11790"/>
                  </a:lnTo>
                  <a:lnTo>
                    <a:pt x="1422" y="11415"/>
                  </a:lnTo>
                  <a:lnTo>
                    <a:pt x="1697" y="11490"/>
                  </a:lnTo>
                  <a:lnTo>
                    <a:pt x="2156" y="11115"/>
                  </a:lnTo>
                  <a:lnTo>
                    <a:pt x="2018" y="10778"/>
                  </a:lnTo>
                  <a:lnTo>
                    <a:pt x="1606" y="10478"/>
                  </a:lnTo>
                  <a:lnTo>
                    <a:pt x="1560" y="10141"/>
                  </a:lnTo>
                  <a:lnTo>
                    <a:pt x="1743" y="10103"/>
                  </a:lnTo>
                  <a:lnTo>
                    <a:pt x="2339" y="10028"/>
                  </a:lnTo>
                  <a:lnTo>
                    <a:pt x="2752" y="9541"/>
                  </a:lnTo>
                  <a:lnTo>
                    <a:pt x="3257" y="9278"/>
                  </a:lnTo>
                  <a:lnTo>
                    <a:pt x="3853" y="9353"/>
                  </a:lnTo>
                  <a:lnTo>
                    <a:pt x="4037" y="9241"/>
                  </a:lnTo>
                  <a:lnTo>
                    <a:pt x="4312" y="9091"/>
                  </a:lnTo>
                  <a:lnTo>
                    <a:pt x="5092" y="8116"/>
                  </a:lnTo>
                  <a:lnTo>
                    <a:pt x="5413" y="7854"/>
                  </a:lnTo>
                  <a:lnTo>
                    <a:pt x="5550" y="7629"/>
                  </a:lnTo>
                  <a:lnTo>
                    <a:pt x="5642" y="7366"/>
                  </a:lnTo>
                  <a:lnTo>
                    <a:pt x="5413" y="7067"/>
                  </a:lnTo>
                  <a:lnTo>
                    <a:pt x="4908" y="6617"/>
                  </a:lnTo>
                  <a:lnTo>
                    <a:pt x="4266" y="6317"/>
                  </a:lnTo>
                  <a:lnTo>
                    <a:pt x="3991" y="6054"/>
                  </a:lnTo>
                  <a:lnTo>
                    <a:pt x="3670" y="5192"/>
                  </a:lnTo>
                  <a:lnTo>
                    <a:pt x="3257" y="5080"/>
                  </a:lnTo>
                  <a:lnTo>
                    <a:pt x="3073" y="4873"/>
                  </a:lnTo>
                  <a:lnTo>
                    <a:pt x="3211" y="4424"/>
                  </a:lnTo>
                  <a:lnTo>
                    <a:pt x="2844" y="4199"/>
                  </a:lnTo>
                  <a:lnTo>
                    <a:pt x="2844" y="4086"/>
                  </a:lnTo>
                  <a:lnTo>
                    <a:pt x="2936" y="3936"/>
                  </a:lnTo>
                  <a:lnTo>
                    <a:pt x="3440" y="3711"/>
                  </a:lnTo>
                  <a:lnTo>
                    <a:pt x="4128" y="3112"/>
                  </a:lnTo>
                  <a:lnTo>
                    <a:pt x="4771" y="3037"/>
                  </a:lnTo>
                  <a:lnTo>
                    <a:pt x="5505" y="2474"/>
                  </a:lnTo>
                  <a:lnTo>
                    <a:pt x="6101" y="2399"/>
                  </a:lnTo>
                  <a:lnTo>
                    <a:pt x="6560" y="2062"/>
                  </a:lnTo>
                  <a:lnTo>
                    <a:pt x="6651" y="1537"/>
                  </a:lnTo>
                  <a:lnTo>
                    <a:pt x="6606" y="1200"/>
                  </a:lnTo>
                  <a:lnTo>
                    <a:pt x="6468" y="937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" name="Freeform 66"/>
            <p:cNvSpPr>
              <a:spLocks noChangeAspect="1"/>
            </p:cNvSpPr>
            <p:nvPr/>
          </p:nvSpPr>
          <p:spPr bwMode="auto">
            <a:xfrm>
              <a:off x="6985027" y="1479568"/>
              <a:ext cx="1042988" cy="1274763"/>
            </a:xfrm>
            <a:custGeom>
              <a:avLst/>
              <a:gdLst/>
              <a:ahLst/>
              <a:cxnLst>
                <a:cxn ang="0">
                  <a:pos x="620" y="12891"/>
                </a:cxn>
                <a:cxn ang="0">
                  <a:pos x="2067" y="10999"/>
                </a:cxn>
                <a:cxn ang="0">
                  <a:pos x="3549" y="10847"/>
                </a:cxn>
                <a:cxn ang="0">
                  <a:pos x="4582" y="10328"/>
                </a:cxn>
                <a:cxn ang="0">
                  <a:pos x="3204" y="9718"/>
                </a:cxn>
                <a:cxn ang="0">
                  <a:pos x="2756" y="8924"/>
                </a:cxn>
                <a:cxn ang="0">
                  <a:pos x="4203" y="8009"/>
                </a:cxn>
                <a:cxn ang="0">
                  <a:pos x="6563" y="5477"/>
                </a:cxn>
                <a:cxn ang="0">
                  <a:pos x="8389" y="4516"/>
                </a:cxn>
                <a:cxn ang="0">
                  <a:pos x="10594" y="3387"/>
                </a:cxn>
                <a:cxn ang="0">
                  <a:pos x="11766" y="3295"/>
                </a:cxn>
                <a:cxn ang="0">
                  <a:pos x="13006" y="2715"/>
                </a:cxn>
                <a:cxn ang="0">
                  <a:pos x="15022" y="2868"/>
                </a:cxn>
                <a:cxn ang="0">
                  <a:pos x="14729" y="2715"/>
                </a:cxn>
                <a:cxn ang="0">
                  <a:pos x="14109" y="1922"/>
                </a:cxn>
                <a:cxn ang="0">
                  <a:pos x="16193" y="153"/>
                </a:cxn>
                <a:cxn ang="0">
                  <a:pos x="16675" y="0"/>
                </a:cxn>
                <a:cxn ang="0">
                  <a:pos x="17295" y="793"/>
                </a:cxn>
                <a:cxn ang="0">
                  <a:pos x="17468" y="1404"/>
                </a:cxn>
                <a:cxn ang="0">
                  <a:pos x="17089" y="1892"/>
                </a:cxn>
                <a:cxn ang="0">
                  <a:pos x="18329" y="2868"/>
                </a:cxn>
                <a:cxn ang="0">
                  <a:pos x="19053" y="3021"/>
                </a:cxn>
                <a:cxn ang="0">
                  <a:pos x="18605" y="3905"/>
                </a:cxn>
                <a:cxn ang="0">
                  <a:pos x="17571" y="4882"/>
                </a:cxn>
                <a:cxn ang="0">
                  <a:pos x="16227" y="4821"/>
                </a:cxn>
                <a:cxn ang="0">
                  <a:pos x="15642" y="5294"/>
                </a:cxn>
                <a:cxn ang="0">
                  <a:pos x="14866" y="6362"/>
                </a:cxn>
                <a:cxn ang="0">
                  <a:pos x="13661" y="6056"/>
                </a:cxn>
                <a:cxn ang="0">
                  <a:pos x="13557" y="6575"/>
                </a:cxn>
                <a:cxn ang="0">
                  <a:pos x="14970" y="6972"/>
                </a:cxn>
                <a:cxn ang="0">
                  <a:pos x="15538" y="8589"/>
                </a:cxn>
                <a:cxn ang="0">
                  <a:pos x="15504" y="9352"/>
                </a:cxn>
                <a:cxn ang="0">
                  <a:pos x="14281" y="9870"/>
                </a:cxn>
                <a:cxn ang="0">
                  <a:pos x="14625" y="10267"/>
                </a:cxn>
                <a:cxn ang="0">
                  <a:pos x="15986" y="9931"/>
                </a:cxn>
                <a:cxn ang="0">
                  <a:pos x="16606" y="9504"/>
                </a:cxn>
                <a:cxn ang="0">
                  <a:pos x="17881" y="9657"/>
                </a:cxn>
                <a:cxn ang="0">
                  <a:pos x="19053" y="9840"/>
                </a:cxn>
                <a:cxn ang="0">
                  <a:pos x="19983" y="10420"/>
                </a:cxn>
                <a:cxn ang="0">
                  <a:pos x="19018" y="11487"/>
                </a:cxn>
                <a:cxn ang="0">
                  <a:pos x="18501" y="11884"/>
                </a:cxn>
                <a:cxn ang="0">
                  <a:pos x="18915" y="12738"/>
                </a:cxn>
                <a:cxn ang="0">
                  <a:pos x="17192" y="14447"/>
                </a:cxn>
                <a:cxn ang="0">
                  <a:pos x="16434" y="16171"/>
                </a:cxn>
                <a:cxn ang="0">
                  <a:pos x="13833" y="16842"/>
                </a:cxn>
                <a:cxn ang="0">
                  <a:pos x="12524" y="15774"/>
                </a:cxn>
                <a:cxn ang="0">
                  <a:pos x="10491" y="16506"/>
                </a:cxn>
                <a:cxn ang="0">
                  <a:pos x="8217" y="17849"/>
                </a:cxn>
                <a:cxn ang="0">
                  <a:pos x="7976" y="19161"/>
                </a:cxn>
                <a:cxn ang="0">
                  <a:pos x="6253" y="19741"/>
                </a:cxn>
                <a:cxn ang="0">
                  <a:pos x="4307" y="19893"/>
                </a:cxn>
                <a:cxn ang="0">
                  <a:pos x="2722" y="18795"/>
                </a:cxn>
                <a:cxn ang="0">
                  <a:pos x="965" y="17666"/>
                </a:cxn>
                <a:cxn ang="0">
                  <a:pos x="861" y="16690"/>
                </a:cxn>
                <a:cxn ang="0">
                  <a:pos x="1723" y="14691"/>
                </a:cxn>
                <a:cxn ang="0">
                  <a:pos x="0" y="13440"/>
                </a:cxn>
              </a:cxnLst>
              <a:rect l="0" t="0" r="r" b="b"/>
              <a:pathLst>
                <a:path w="20000" h="20000">
                  <a:moveTo>
                    <a:pt x="0" y="13440"/>
                  </a:moveTo>
                  <a:lnTo>
                    <a:pt x="241" y="13349"/>
                  </a:lnTo>
                  <a:lnTo>
                    <a:pt x="310" y="13105"/>
                  </a:lnTo>
                  <a:lnTo>
                    <a:pt x="620" y="12891"/>
                  </a:lnTo>
                  <a:lnTo>
                    <a:pt x="1895" y="11793"/>
                  </a:lnTo>
                  <a:lnTo>
                    <a:pt x="1929" y="11457"/>
                  </a:lnTo>
                  <a:lnTo>
                    <a:pt x="2067" y="11243"/>
                  </a:lnTo>
                  <a:lnTo>
                    <a:pt x="2067" y="10999"/>
                  </a:lnTo>
                  <a:lnTo>
                    <a:pt x="2377" y="10938"/>
                  </a:lnTo>
                  <a:lnTo>
                    <a:pt x="2618" y="11152"/>
                  </a:lnTo>
                  <a:lnTo>
                    <a:pt x="3170" y="11152"/>
                  </a:lnTo>
                  <a:lnTo>
                    <a:pt x="3549" y="10847"/>
                  </a:lnTo>
                  <a:lnTo>
                    <a:pt x="4065" y="10755"/>
                  </a:lnTo>
                  <a:lnTo>
                    <a:pt x="4307" y="10755"/>
                  </a:lnTo>
                  <a:lnTo>
                    <a:pt x="4513" y="10633"/>
                  </a:lnTo>
                  <a:lnTo>
                    <a:pt x="4582" y="10328"/>
                  </a:lnTo>
                  <a:lnTo>
                    <a:pt x="4548" y="10053"/>
                  </a:lnTo>
                  <a:lnTo>
                    <a:pt x="3755" y="9657"/>
                  </a:lnTo>
                  <a:lnTo>
                    <a:pt x="3376" y="9809"/>
                  </a:lnTo>
                  <a:lnTo>
                    <a:pt x="3204" y="9718"/>
                  </a:lnTo>
                  <a:lnTo>
                    <a:pt x="3066" y="9443"/>
                  </a:lnTo>
                  <a:lnTo>
                    <a:pt x="2515" y="9199"/>
                  </a:lnTo>
                  <a:lnTo>
                    <a:pt x="2584" y="9047"/>
                  </a:lnTo>
                  <a:lnTo>
                    <a:pt x="2756" y="8924"/>
                  </a:lnTo>
                  <a:lnTo>
                    <a:pt x="2825" y="8680"/>
                  </a:lnTo>
                  <a:lnTo>
                    <a:pt x="3273" y="8406"/>
                  </a:lnTo>
                  <a:lnTo>
                    <a:pt x="3445" y="8192"/>
                  </a:lnTo>
                  <a:lnTo>
                    <a:pt x="4203" y="8009"/>
                  </a:lnTo>
                  <a:lnTo>
                    <a:pt x="4065" y="7643"/>
                  </a:lnTo>
                  <a:lnTo>
                    <a:pt x="5185" y="6331"/>
                  </a:lnTo>
                  <a:lnTo>
                    <a:pt x="5909" y="5995"/>
                  </a:lnTo>
                  <a:lnTo>
                    <a:pt x="6563" y="5477"/>
                  </a:lnTo>
                  <a:lnTo>
                    <a:pt x="6839" y="5294"/>
                  </a:lnTo>
                  <a:lnTo>
                    <a:pt x="8114" y="4943"/>
                  </a:lnTo>
                  <a:lnTo>
                    <a:pt x="8217" y="4882"/>
                  </a:lnTo>
                  <a:lnTo>
                    <a:pt x="8389" y="4516"/>
                  </a:lnTo>
                  <a:lnTo>
                    <a:pt x="9905" y="4180"/>
                  </a:lnTo>
                  <a:lnTo>
                    <a:pt x="10112" y="4058"/>
                  </a:lnTo>
                  <a:lnTo>
                    <a:pt x="10457" y="3478"/>
                  </a:lnTo>
                  <a:lnTo>
                    <a:pt x="10594" y="3387"/>
                  </a:lnTo>
                  <a:lnTo>
                    <a:pt x="11042" y="3539"/>
                  </a:lnTo>
                  <a:lnTo>
                    <a:pt x="11146" y="3295"/>
                  </a:lnTo>
                  <a:lnTo>
                    <a:pt x="11249" y="3265"/>
                  </a:lnTo>
                  <a:lnTo>
                    <a:pt x="11766" y="3295"/>
                  </a:lnTo>
                  <a:lnTo>
                    <a:pt x="11972" y="3143"/>
                  </a:lnTo>
                  <a:lnTo>
                    <a:pt x="11662" y="3021"/>
                  </a:lnTo>
                  <a:lnTo>
                    <a:pt x="12110" y="2777"/>
                  </a:lnTo>
                  <a:lnTo>
                    <a:pt x="13006" y="2715"/>
                  </a:lnTo>
                  <a:lnTo>
                    <a:pt x="13213" y="2746"/>
                  </a:lnTo>
                  <a:lnTo>
                    <a:pt x="13454" y="2960"/>
                  </a:lnTo>
                  <a:lnTo>
                    <a:pt x="14109" y="3021"/>
                  </a:lnTo>
                  <a:lnTo>
                    <a:pt x="15022" y="2868"/>
                  </a:lnTo>
                  <a:lnTo>
                    <a:pt x="15125" y="2746"/>
                  </a:lnTo>
                  <a:lnTo>
                    <a:pt x="14832" y="2471"/>
                  </a:lnTo>
                  <a:lnTo>
                    <a:pt x="14832" y="2654"/>
                  </a:lnTo>
                  <a:lnTo>
                    <a:pt x="14729" y="2715"/>
                  </a:lnTo>
                  <a:lnTo>
                    <a:pt x="14350" y="2624"/>
                  </a:lnTo>
                  <a:lnTo>
                    <a:pt x="13488" y="2563"/>
                  </a:lnTo>
                  <a:lnTo>
                    <a:pt x="13592" y="2044"/>
                  </a:lnTo>
                  <a:lnTo>
                    <a:pt x="14109" y="1922"/>
                  </a:lnTo>
                  <a:lnTo>
                    <a:pt x="14177" y="1495"/>
                  </a:lnTo>
                  <a:lnTo>
                    <a:pt x="14350" y="1312"/>
                  </a:lnTo>
                  <a:lnTo>
                    <a:pt x="15607" y="580"/>
                  </a:lnTo>
                  <a:lnTo>
                    <a:pt x="16193" y="153"/>
                  </a:lnTo>
                  <a:lnTo>
                    <a:pt x="16227" y="92"/>
                  </a:lnTo>
                  <a:lnTo>
                    <a:pt x="16434" y="244"/>
                  </a:lnTo>
                  <a:lnTo>
                    <a:pt x="16537" y="0"/>
                  </a:lnTo>
                  <a:lnTo>
                    <a:pt x="16675" y="0"/>
                  </a:lnTo>
                  <a:lnTo>
                    <a:pt x="16779" y="61"/>
                  </a:lnTo>
                  <a:lnTo>
                    <a:pt x="16848" y="183"/>
                  </a:lnTo>
                  <a:lnTo>
                    <a:pt x="16779" y="366"/>
                  </a:lnTo>
                  <a:lnTo>
                    <a:pt x="17295" y="793"/>
                  </a:lnTo>
                  <a:lnTo>
                    <a:pt x="17089" y="1220"/>
                  </a:lnTo>
                  <a:lnTo>
                    <a:pt x="17192" y="1312"/>
                  </a:lnTo>
                  <a:lnTo>
                    <a:pt x="17433" y="1281"/>
                  </a:lnTo>
                  <a:lnTo>
                    <a:pt x="17468" y="1404"/>
                  </a:lnTo>
                  <a:lnTo>
                    <a:pt x="17330" y="1526"/>
                  </a:lnTo>
                  <a:lnTo>
                    <a:pt x="17364" y="1800"/>
                  </a:lnTo>
                  <a:lnTo>
                    <a:pt x="17295" y="1892"/>
                  </a:lnTo>
                  <a:lnTo>
                    <a:pt x="17089" y="1892"/>
                  </a:lnTo>
                  <a:lnTo>
                    <a:pt x="17123" y="2044"/>
                  </a:lnTo>
                  <a:lnTo>
                    <a:pt x="17640" y="2349"/>
                  </a:lnTo>
                  <a:lnTo>
                    <a:pt x="18053" y="2441"/>
                  </a:lnTo>
                  <a:lnTo>
                    <a:pt x="18329" y="2868"/>
                  </a:lnTo>
                  <a:lnTo>
                    <a:pt x="18605" y="2960"/>
                  </a:lnTo>
                  <a:lnTo>
                    <a:pt x="18846" y="2746"/>
                  </a:lnTo>
                  <a:lnTo>
                    <a:pt x="19087" y="2746"/>
                  </a:lnTo>
                  <a:lnTo>
                    <a:pt x="19053" y="3021"/>
                  </a:lnTo>
                  <a:lnTo>
                    <a:pt x="19259" y="3539"/>
                  </a:lnTo>
                  <a:lnTo>
                    <a:pt x="18742" y="3387"/>
                  </a:lnTo>
                  <a:lnTo>
                    <a:pt x="18811" y="3661"/>
                  </a:lnTo>
                  <a:lnTo>
                    <a:pt x="18605" y="3905"/>
                  </a:lnTo>
                  <a:lnTo>
                    <a:pt x="18260" y="4180"/>
                  </a:lnTo>
                  <a:lnTo>
                    <a:pt x="17812" y="4363"/>
                  </a:lnTo>
                  <a:lnTo>
                    <a:pt x="17640" y="4516"/>
                  </a:lnTo>
                  <a:lnTo>
                    <a:pt x="17571" y="4882"/>
                  </a:lnTo>
                  <a:lnTo>
                    <a:pt x="17330" y="5004"/>
                  </a:lnTo>
                  <a:lnTo>
                    <a:pt x="16951" y="5019"/>
                  </a:lnTo>
                  <a:lnTo>
                    <a:pt x="16779" y="4943"/>
                  </a:lnTo>
                  <a:lnTo>
                    <a:pt x="16227" y="4821"/>
                  </a:lnTo>
                  <a:lnTo>
                    <a:pt x="16055" y="4790"/>
                  </a:lnTo>
                  <a:lnTo>
                    <a:pt x="15883" y="4882"/>
                  </a:lnTo>
                  <a:lnTo>
                    <a:pt x="15711" y="5080"/>
                  </a:lnTo>
                  <a:lnTo>
                    <a:pt x="15642" y="5294"/>
                  </a:lnTo>
                  <a:lnTo>
                    <a:pt x="15504" y="6026"/>
                  </a:lnTo>
                  <a:lnTo>
                    <a:pt x="15401" y="6301"/>
                  </a:lnTo>
                  <a:lnTo>
                    <a:pt x="15263" y="6362"/>
                  </a:lnTo>
                  <a:lnTo>
                    <a:pt x="14866" y="6362"/>
                  </a:lnTo>
                  <a:lnTo>
                    <a:pt x="14832" y="6331"/>
                  </a:lnTo>
                  <a:lnTo>
                    <a:pt x="14591" y="6423"/>
                  </a:lnTo>
                  <a:lnTo>
                    <a:pt x="13764" y="6056"/>
                  </a:lnTo>
                  <a:lnTo>
                    <a:pt x="13661" y="6056"/>
                  </a:lnTo>
                  <a:lnTo>
                    <a:pt x="13557" y="6209"/>
                  </a:lnTo>
                  <a:lnTo>
                    <a:pt x="13351" y="6240"/>
                  </a:lnTo>
                  <a:lnTo>
                    <a:pt x="13351" y="6331"/>
                  </a:lnTo>
                  <a:lnTo>
                    <a:pt x="13557" y="6575"/>
                  </a:lnTo>
                  <a:lnTo>
                    <a:pt x="13695" y="6880"/>
                  </a:lnTo>
                  <a:lnTo>
                    <a:pt x="13936" y="6972"/>
                  </a:lnTo>
                  <a:lnTo>
                    <a:pt x="14350" y="7033"/>
                  </a:lnTo>
                  <a:lnTo>
                    <a:pt x="14970" y="6972"/>
                  </a:lnTo>
                  <a:lnTo>
                    <a:pt x="15297" y="7368"/>
                  </a:lnTo>
                  <a:lnTo>
                    <a:pt x="15297" y="7643"/>
                  </a:lnTo>
                  <a:lnTo>
                    <a:pt x="15538" y="8192"/>
                  </a:lnTo>
                  <a:lnTo>
                    <a:pt x="15538" y="8589"/>
                  </a:lnTo>
                  <a:lnTo>
                    <a:pt x="15745" y="8833"/>
                  </a:lnTo>
                  <a:lnTo>
                    <a:pt x="15745" y="8986"/>
                  </a:lnTo>
                  <a:lnTo>
                    <a:pt x="15504" y="9138"/>
                  </a:lnTo>
                  <a:lnTo>
                    <a:pt x="15504" y="9352"/>
                  </a:lnTo>
                  <a:lnTo>
                    <a:pt x="15401" y="9504"/>
                  </a:lnTo>
                  <a:lnTo>
                    <a:pt x="14970" y="9657"/>
                  </a:lnTo>
                  <a:lnTo>
                    <a:pt x="14522" y="9748"/>
                  </a:lnTo>
                  <a:lnTo>
                    <a:pt x="14281" y="9870"/>
                  </a:lnTo>
                  <a:lnTo>
                    <a:pt x="14246" y="10053"/>
                  </a:lnTo>
                  <a:lnTo>
                    <a:pt x="14591" y="9931"/>
                  </a:lnTo>
                  <a:lnTo>
                    <a:pt x="14798" y="9962"/>
                  </a:lnTo>
                  <a:lnTo>
                    <a:pt x="14625" y="10267"/>
                  </a:lnTo>
                  <a:lnTo>
                    <a:pt x="14694" y="10542"/>
                  </a:lnTo>
                  <a:lnTo>
                    <a:pt x="14970" y="10053"/>
                  </a:lnTo>
                  <a:lnTo>
                    <a:pt x="15401" y="9870"/>
                  </a:lnTo>
                  <a:lnTo>
                    <a:pt x="15986" y="9931"/>
                  </a:lnTo>
                  <a:lnTo>
                    <a:pt x="16193" y="9809"/>
                  </a:lnTo>
                  <a:lnTo>
                    <a:pt x="16158" y="9535"/>
                  </a:lnTo>
                  <a:lnTo>
                    <a:pt x="16503" y="9443"/>
                  </a:lnTo>
                  <a:lnTo>
                    <a:pt x="16606" y="9504"/>
                  </a:lnTo>
                  <a:lnTo>
                    <a:pt x="16641" y="9657"/>
                  </a:lnTo>
                  <a:lnTo>
                    <a:pt x="17295" y="9718"/>
                  </a:lnTo>
                  <a:lnTo>
                    <a:pt x="17812" y="9870"/>
                  </a:lnTo>
                  <a:lnTo>
                    <a:pt x="17881" y="9657"/>
                  </a:lnTo>
                  <a:lnTo>
                    <a:pt x="18019" y="9626"/>
                  </a:lnTo>
                  <a:lnTo>
                    <a:pt x="18708" y="9626"/>
                  </a:lnTo>
                  <a:lnTo>
                    <a:pt x="18742" y="9748"/>
                  </a:lnTo>
                  <a:lnTo>
                    <a:pt x="19053" y="9840"/>
                  </a:lnTo>
                  <a:lnTo>
                    <a:pt x="19604" y="9870"/>
                  </a:lnTo>
                  <a:lnTo>
                    <a:pt x="19707" y="10023"/>
                  </a:lnTo>
                  <a:lnTo>
                    <a:pt x="19845" y="10328"/>
                  </a:lnTo>
                  <a:lnTo>
                    <a:pt x="19983" y="10420"/>
                  </a:lnTo>
                  <a:lnTo>
                    <a:pt x="19983" y="10694"/>
                  </a:lnTo>
                  <a:lnTo>
                    <a:pt x="19397" y="10969"/>
                  </a:lnTo>
                  <a:lnTo>
                    <a:pt x="19087" y="11274"/>
                  </a:lnTo>
                  <a:lnTo>
                    <a:pt x="19018" y="11487"/>
                  </a:lnTo>
                  <a:lnTo>
                    <a:pt x="18467" y="11396"/>
                  </a:lnTo>
                  <a:lnTo>
                    <a:pt x="18398" y="11518"/>
                  </a:lnTo>
                  <a:lnTo>
                    <a:pt x="18398" y="11793"/>
                  </a:lnTo>
                  <a:lnTo>
                    <a:pt x="18501" y="11884"/>
                  </a:lnTo>
                  <a:lnTo>
                    <a:pt x="18811" y="11670"/>
                  </a:lnTo>
                  <a:lnTo>
                    <a:pt x="18846" y="11701"/>
                  </a:lnTo>
                  <a:lnTo>
                    <a:pt x="18742" y="12220"/>
                  </a:lnTo>
                  <a:lnTo>
                    <a:pt x="18915" y="12738"/>
                  </a:lnTo>
                  <a:lnTo>
                    <a:pt x="18915" y="14233"/>
                  </a:lnTo>
                  <a:lnTo>
                    <a:pt x="17674" y="14142"/>
                  </a:lnTo>
                  <a:lnTo>
                    <a:pt x="17364" y="14172"/>
                  </a:lnTo>
                  <a:lnTo>
                    <a:pt x="17192" y="14447"/>
                  </a:lnTo>
                  <a:lnTo>
                    <a:pt x="17020" y="14996"/>
                  </a:lnTo>
                  <a:lnTo>
                    <a:pt x="16779" y="15347"/>
                  </a:lnTo>
                  <a:lnTo>
                    <a:pt x="16537" y="15988"/>
                  </a:lnTo>
                  <a:lnTo>
                    <a:pt x="16434" y="16171"/>
                  </a:lnTo>
                  <a:lnTo>
                    <a:pt x="16227" y="16293"/>
                  </a:lnTo>
                  <a:lnTo>
                    <a:pt x="15469" y="16415"/>
                  </a:lnTo>
                  <a:lnTo>
                    <a:pt x="14281" y="16995"/>
                  </a:lnTo>
                  <a:lnTo>
                    <a:pt x="13833" y="16842"/>
                  </a:lnTo>
                  <a:lnTo>
                    <a:pt x="13661" y="16629"/>
                  </a:lnTo>
                  <a:lnTo>
                    <a:pt x="13419" y="15805"/>
                  </a:lnTo>
                  <a:lnTo>
                    <a:pt x="13040" y="15591"/>
                  </a:lnTo>
                  <a:lnTo>
                    <a:pt x="12524" y="15774"/>
                  </a:lnTo>
                  <a:lnTo>
                    <a:pt x="12076" y="16018"/>
                  </a:lnTo>
                  <a:lnTo>
                    <a:pt x="10973" y="16232"/>
                  </a:lnTo>
                  <a:lnTo>
                    <a:pt x="10698" y="16384"/>
                  </a:lnTo>
                  <a:lnTo>
                    <a:pt x="10491" y="16506"/>
                  </a:lnTo>
                  <a:lnTo>
                    <a:pt x="10112" y="16903"/>
                  </a:lnTo>
                  <a:lnTo>
                    <a:pt x="9802" y="16995"/>
                  </a:lnTo>
                  <a:lnTo>
                    <a:pt x="9216" y="17361"/>
                  </a:lnTo>
                  <a:lnTo>
                    <a:pt x="8217" y="17849"/>
                  </a:lnTo>
                  <a:lnTo>
                    <a:pt x="7976" y="18368"/>
                  </a:lnTo>
                  <a:lnTo>
                    <a:pt x="8045" y="18642"/>
                  </a:lnTo>
                  <a:lnTo>
                    <a:pt x="8217" y="18856"/>
                  </a:lnTo>
                  <a:lnTo>
                    <a:pt x="7976" y="19161"/>
                  </a:lnTo>
                  <a:lnTo>
                    <a:pt x="7631" y="19375"/>
                  </a:lnTo>
                  <a:lnTo>
                    <a:pt x="6804" y="19314"/>
                  </a:lnTo>
                  <a:lnTo>
                    <a:pt x="6632" y="19375"/>
                  </a:lnTo>
                  <a:lnTo>
                    <a:pt x="6253" y="19741"/>
                  </a:lnTo>
                  <a:lnTo>
                    <a:pt x="5874" y="19924"/>
                  </a:lnTo>
                  <a:lnTo>
                    <a:pt x="5564" y="19985"/>
                  </a:lnTo>
                  <a:lnTo>
                    <a:pt x="4755" y="19741"/>
                  </a:lnTo>
                  <a:lnTo>
                    <a:pt x="4307" y="19893"/>
                  </a:lnTo>
                  <a:lnTo>
                    <a:pt x="3618" y="19405"/>
                  </a:lnTo>
                  <a:lnTo>
                    <a:pt x="3411" y="19405"/>
                  </a:lnTo>
                  <a:lnTo>
                    <a:pt x="2963" y="19619"/>
                  </a:lnTo>
                  <a:lnTo>
                    <a:pt x="2722" y="18795"/>
                  </a:lnTo>
                  <a:lnTo>
                    <a:pt x="2584" y="18642"/>
                  </a:lnTo>
                  <a:lnTo>
                    <a:pt x="1309" y="18551"/>
                  </a:lnTo>
                  <a:lnTo>
                    <a:pt x="1034" y="18459"/>
                  </a:lnTo>
                  <a:lnTo>
                    <a:pt x="965" y="17666"/>
                  </a:lnTo>
                  <a:lnTo>
                    <a:pt x="620" y="17361"/>
                  </a:lnTo>
                  <a:lnTo>
                    <a:pt x="620" y="17147"/>
                  </a:lnTo>
                  <a:lnTo>
                    <a:pt x="655" y="16934"/>
                  </a:lnTo>
                  <a:lnTo>
                    <a:pt x="861" y="16690"/>
                  </a:lnTo>
                  <a:lnTo>
                    <a:pt x="965" y="16232"/>
                  </a:lnTo>
                  <a:lnTo>
                    <a:pt x="1206" y="15683"/>
                  </a:lnTo>
                  <a:lnTo>
                    <a:pt x="1688" y="15042"/>
                  </a:lnTo>
                  <a:lnTo>
                    <a:pt x="1723" y="14691"/>
                  </a:lnTo>
                  <a:lnTo>
                    <a:pt x="1378" y="14447"/>
                  </a:lnTo>
                  <a:lnTo>
                    <a:pt x="1102" y="13989"/>
                  </a:lnTo>
                  <a:lnTo>
                    <a:pt x="448" y="13745"/>
                  </a:lnTo>
                  <a:lnTo>
                    <a:pt x="0" y="1344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6" name="Freeform 67"/>
            <p:cNvSpPr>
              <a:spLocks noChangeAspect="1"/>
            </p:cNvSpPr>
            <p:nvPr/>
          </p:nvSpPr>
          <p:spPr bwMode="auto">
            <a:xfrm>
              <a:off x="7153302" y="1589106"/>
              <a:ext cx="80963" cy="160337"/>
            </a:xfrm>
            <a:custGeom>
              <a:avLst/>
              <a:gdLst/>
              <a:ahLst/>
              <a:cxnLst>
                <a:cxn ang="0">
                  <a:pos x="16344" y="19879"/>
                </a:cxn>
                <a:cxn ang="0">
                  <a:pos x="12043" y="18667"/>
                </a:cxn>
                <a:cxn ang="0">
                  <a:pos x="6452" y="14788"/>
                </a:cxn>
                <a:cxn ang="0">
                  <a:pos x="860" y="12606"/>
                </a:cxn>
                <a:cxn ang="0">
                  <a:pos x="0" y="12121"/>
                </a:cxn>
                <a:cxn ang="0">
                  <a:pos x="0" y="6788"/>
                </a:cxn>
                <a:cxn ang="0">
                  <a:pos x="3011" y="3394"/>
                </a:cxn>
                <a:cxn ang="0">
                  <a:pos x="5161" y="2424"/>
                </a:cxn>
                <a:cxn ang="0">
                  <a:pos x="15054" y="0"/>
                </a:cxn>
                <a:cxn ang="0">
                  <a:pos x="19785" y="4121"/>
                </a:cxn>
                <a:cxn ang="0">
                  <a:pos x="18495" y="9697"/>
                </a:cxn>
                <a:cxn ang="0">
                  <a:pos x="18065" y="10424"/>
                </a:cxn>
                <a:cxn ang="0">
                  <a:pos x="16344" y="10909"/>
                </a:cxn>
                <a:cxn ang="0">
                  <a:pos x="15484" y="12364"/>
                </a:cxn>
                <a:cxn ang="0">
                  <a:pos x="18065" y="19152"/>
                </a:cxn>
                <a:cxn ang="0">
                  <a:pos x="16344" y="19879"/>
                </a:cxn>
              </a:cxnLst>
              <a:rect l="0" t="0" r="r" b="b"/>
              <a:pathLst>
                <a:path w="20000" h="20000">
                  <a:moveTo>
                    <a:pt x="16344" y="19879"/>
                  </a:moveTo>
                  <a:lnTo>
                    <a:pt x="12043" y="18667"/>
                  </a:lnTo>
                  <a:lnTo>
                    <a:pt x="6452" y="14788"/>
                  </a:lnTo>
                  <a:lnTo>
                    <a:pt x="860" y="12606"/>
                  </a:lnTo>
                  <a:lnTo>
                    <a:pt x="0" y="12121"/>
                  </a:lnTo>
                  <a:lnTo>
                    <a:pt x="0" y="6788"/>
                  </a:lnTo>
                  <a:lnTo>
                    <a:pt x="3011" y="3394"/>
                  </a:lnTo>
                  <a:lnTo>
                    <a:pt x="5161" y="2424"/>
                  </a:lnTo>
                  <a:lnTo>
                    <a:pt x="15054" y="0"/>
                  </a:lnTo>
                  <a:lnTo>
                    <a:pt x="19785" y="4121"/>
                  </a:lnTo>
                  <a:lnTo>
                    <a:pt x="18495" y="9697"/>
                  </a:lnTo>
                  <a:lnTo>
                    <a:pt x="18065" y="10424"/>
                  </a:lnTo>
                  <a:lnTo>
                    <a:pt x="16344" y="10909"/>
                  </a:lnTo>
                  <a:lnTo>
                    <a:pt x="15484" y="12364"/>
                  </a:lnTo>
                  <a:lnTo>
                    <a:pt x="18065" y="19152"/>
                  </a:lnTo>
                  <a:lnTo>
                    <a:pt x="16344" y="19879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7" name="Freeform 68"/>
            <p:cNvSpPr>
              <a:spLocks noChangeAspect="1"/>
            </p:cNvSpPr>
            <p:nvPr/>
          </p:nvSpPr>
          <p:spPr bwMode="auto">
            <a:xfrm>
              <a:off x="7080277" y="2114568"/>
              <a:ext cx="47625" cy="50800"/>
            </a:xfrm>
            <a:custGeom>
              <a:avLst/>
              <a:gdLst/>
              <a:ahLst/>
              <a:cxnLst>
                <a:cxn ang="0">
                  <a:pos x="6792" y="19623"/>
                </a:cxn>
                <a:cxn ang="0">
                  <a:pos x="0" y="17358"/>
                </a:cxn>
                <a:cxn ang="0">
                  <a:pos x="0" y="5283"/>
                </a:cxn>
                <a:cxn ang="0">
                  <a:pos x="1509" y="2264"/>
                </a:cxn>
                <a:cxn ang="0">
                  <a:pos x="11321" y="0"/>
                </a:cxn>
                <a:cxn ang="0">
                  <a:pos x="19623" y="6792"/>
                </a:cxn>
                <a:cxn ang="0">
                  <a:pos x="19623" y="9057"/>
                </a:cxn>
                <a:cxn ang="0">
                  <a:pos x="14340" y="17358"/>
                </a:cxn>
                <a:cxn ang="0">
                  <a:pos x="6792" y="19623"/>
                </a:cxn>
              </a:cxnLst>
              <a:rect l="0" t="0" r="r" b="b"/>
              <a:pathLst>
                <a:path w="20000" h="20000">
                  <a:moveTo>
                    <a:pt x="6792" y="19623"/>
                  </a:moveTo>
                  <a:lnTo>
                    <a:pt x="0" y="17358"/>
                  </a:lnTo>
                  <a:lnTo>
                    <a:pt x="0" y="5283"/>
                  </a:lnTo>
                  <a:lnTo>
                    <a:pt x="1509" y="2264"/>
                  </a:lnTo>
                  <a:lnTo>
                    <a:pt x="11321" y="0"/>
                  </a:lnTo>
                  <a:lnTo>
                    <a:pt x="19623" y="6792"/>
                  </a:lnTo>
                  <a:lnTo>
                    <a:pt x="19623" y="9057"/>
                  </a:lnTo>
                  <a:lnTo>
                    <a:pt x="14340" y="17358"/>
                  </a:lnTo>
                  <a:lnTo>
                    <a:pt x="6792" y="1962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8" name="Freeform 69"/>
            <p:cNvSpPr>
              <a:spLocks noChangeAspect="1"/>
            </p:cNvSpPr>
            <p:nvPr/>
          </p:nvSpPr>
          <p:spPr bwMode="auto">
            <a:xfrm>
              <a:off x="8248677" y="4035443"/>
              <a:ext cx="12700" cy="12700"/>
            </a:xfrm>
            <a:custGeom>
              <a:avLst/>
              <a:gdLst/>
              <a:ahLst/>
              <a:cxnLst>
                <a:cxn ang="0">
                  <a:pos x="16000" y="18667"/>
                </a:cxn>
                <a:cxn ang="0">
                  <a:pos x="0" y="10667"/>
                </a:cxn>
                <a:cxn ang="0">
                  <a:pos x="8000" y="0"/>
                </a:cxn>
                <a:cxn ang="0">
                  <a:pos x="18667" y="5333"/>
                </a:cxn>
                <a:cxn ang="0">
                  <a:pos x="16000" y="18667"/>
                </a:cxn>
              </a:cxnLst>
              <a:rect l="0" t="0" r="r" b="b"/>
              <a:pathLst>
                <a:path w="20000" h="20000">
                  <a:moveTo>
                    <a:pt x="16000" y="18667"/>
                  </a:moveTo>
                  <a:lnTo>
                    <a:pt x="0" y="10667"/>
                  </a:lnTo>
                  <a:lnTo>
                    <a:pt x="8000" y="0"/>
                  </a:lnTo>
                  <a:lnTo>
                    <a:pt x="18667" y="5333"/>
                  </a:lnTo>
                  <a:lnTo>
                    <a:pt x="16000" y="18667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9" name="Freeform 70"/>
            <p:cNvSpPr>
              <a:spLocks noChangeAspect="1"/>
            </p:cNvSpPr>
            <p:nvPr/>
          </p:nvSpPr>
          <p:spPr bwMode="auto">
            <a:xfrm>
              <a:off x="7327927" y="4335481"/>
              <a:ext cx="561975" cy="830262"/>
            </a:xfrm>
            <a:custGeom>
              <a:avLst/>
              <a:gdLst/>
              <a:ahLst/>
              <a:cxnLst>
                <a:cxn ang="0">
                  <a:pos x="17267" y="19930"/>
                </a:cxn>
                <a:cxn ang="0">
                  <a:pos x="14759" y="17254"/>
                </a:cxn>
                <a:cxn ang="0">
                  <a:pos x="12958" y="15329"/>
                </a:cxn>
                <a:cxn ang="0">
                  <a:pos x="11029" y="13779"/>
                </a:cxn>
                <a:cxn ang="0">
                  <a:pos x="9646" y="11808"/>
                </a:cxn>
                <a:cxn ang="0">
                  <a:pos x="7010" y="9155"/>
                </a:cxn>
                <a:cxn ang="0">
                  <a:pos x="6367" y="7653"/>
                </a:cxn>
                <a:cxn ang="0">
                  <a:pos x="4437" y="6948"/>
                </a:cxn>
                <a:cxn ang="0">
                  <a:pos x="1736" y="3991"/>
                </a:cxn>
                <a:cxn ang="0">
                  <a:pos x="643" y="2676"/>
                </a:cxn>
                <a:cxn ang="0">
                  <a:pos x="1929" y="2394"/>
                </a:cxn>
                <a:cxn ang="0">
                  <a:pos x="1415" y="2019"/>
                </a:cxn>
                <a:cxn ang="0">
                  <a:pos x="1093" y="986"/>
                </a:cxn>
                <a:cxn ang="0">
                  <a:pos x="0" y="469"/>
                </a:cxn>
                <a:cxn ang="0">
                  <a:pos x="1415" y="329"/>
                </a:cxn>
                <a:cxn ang="0">
                  <a:pos x="3794" y="2160"/>
                </a:cxn>
                <a:cxn ang="0">
                  <a:pos x="3859" y="2488"/>
                </a:cxn>
                <a:cxn ang="0">
                  <a:pos x="3344" y="2723"/>
                </a:cxn>
                <a:cxn ang="0">
                  <a:pos x="5338" y="4085"/>
                </a:cxn>
                <a:cxn ang="0">
                  <a:pos x="6817" y="4930"/>
                </a:cxn>
                <a:cxn ang="0">
                  <a:pos x="7717" y="5822"/>
                </a:cxn>
                <a:cxn ang="0">
                  <a:pos x="8360" y="6385"/>
                </a:cxn>
                <a:cxn ang="0">
                  <a:pos x="10707" y="7934"/>
                </a:cxn>
                <a:cxn ang="0">
                  <a:pos x="13408" y="9061"/>
                </a:cxn>
                <a:cxn ang="0">
                  <a:pos x="15080" y="10117"/>
                </a:cxn>
                <a:cxn ang="0">
                  <a:pos x="16624" y="10728"/>
                </a:cxn>
                <a:cxn ang="0">
                  <a:pos x="15145" y="10775"/>
                </a:cxn>
                <a:cxn ang="0">
                  <a:pos x="14695" y="10540"/>
                </a:cxn>
                <a:cxn ang="0">
                  <a:pos x="12701" y="10587"/>
                </a:cxn>
                <a:cxn ang="0">
                  <a:pos x="12186" y="11103"/>
                </a:cxn>
                <a:cxn ang="0">
                  <a:pos x="12830" y="12793"/>
                </a:cxn>
                <a:cxn ang="0">
                  <a:pos x="13601" y="13967"/>
                </a:cxn>
                <a:cxn ang="0">
                  <a:pos x="15338" y="15610"/>
                </a:cxn>
                <a:cxn ang="0">
                  <a:pos x="17524" y="16315"/>
                </a:cxn>
                <a:cxn ang="0">
                  <a:pos x="18682" y="16643"/>
                </a:cxn>
                <a:cxn ang="0">
                  <a:pos x="19968" y="17582"/>
                </a:cxn>
                <a:cxn ang="0">
                  <a:pos x="19646" y="17911"/>
                </a:cxn>
                <a:cxn ang="0">
                  <a:pos x="18682" y="17207"/>
                </a:cxn>
                <a:cxn ang="0">
                  <a:pos x="17203" y="17066"/>
                </a:cxn>
                <a:cxn ang="0">
                  <a:pos x="16559" y="18192"/>
                </a:cxn>
                <a:cxn ang="0">
                  <a:pos x="17524" y="19319"/>
                </a:cxn>
                <a:cxn ang="0">
                  <a:pos x="17653" y="19977"/>
                </a:cxn>
              </a:cxnLst>
              <a:rect l="0" t="0" r="r" b="b"/>
              <a:pathLst>
                <a:path w="20000" h="20000">
                  <a:moveTo>
                    <a:pt x="17653" y="19977"/>
                  </a:moveTo>
                  <a:lnTo>
                    <a:pt x="17267" y="19930"/>
                  </a:lnTo>
                  <a:lnTo>
                    <a:pt x="15723" y="18991"/>
                  </a:lnTo>
                  <a:lnTo>
                    <a:pt x="14759" y="17254"/>
                  </a:lnTo>
                  <a:lnTo>
                    <a:pt x="13408" y="16408"/>
                  </a:lnTo>
                  <a:lnTo>
                    <a:pt x="12958" y="15329"/>
                  </a:lnTo>
                  <a:lnTo>
                    <a:pt x="12701" y="14906"/>
                  </a:lnTo>
                  <a:lnTo>
                    <a:pt x="11029" y="13779"/>
                  </a:lnTo>
                  <a:lnTo>
                    <a:pt x="10257" y="12371"/>
                  </a:lnTo>
                  <a:lnTo>
                    <a:pt x="9646" y="11808"/>
                  </a:lnTo>
                  <a:lnTo>
                    <a:pt x="9196" y="11056"/>
                  </a:lnTo>
                  <a:lnTo>
                    <a:pt x="7010" y="9155"/>
                  </a:lnTo>
                  <a:lnTo>
                    <a:pt x="6624" y="8592"/>
                  </a:lnTo>
                  <a:lnTo>
                    <a:pt x="6367" y="7653"/>
                  </a:lnTo>
                  <a:lnTo>
                    <a:pt x="5723" y="7277"/>
                  </a:lnTo>
                  <a:lnTo>
                    <a:pt x="4437" y="6948"/>
                  </a:lnTo>
                  <a:lnTo>
                    <a:pt x="3473" y="6291"/>
                  </a:lnTo>
                  <a:lnTo>
                    <a:pt x="1736" y="3991"/>
                  </a:lnTo>
                  <a:lnTo>
                    <a:pt x="643" y="3192"/>
                  </a:lnTo>
                  <a:lnTo>
                    <a:pt x="643" y="2676"/>
                  </a:lnTo>
                  <a:lnTo>
                    <a:pt x="836" y="2488"/>
                  </a:lnTo>
                  <a:lnTo>
                    <a:pt x="1929" y="2394"/>
                  </a:lnTo>
                  <a:lnTo>
                    <a:pt x="2058" y="2207"/>
                  </a:lnTo>
                  <a:lnTo>
                    <a:pt x="1415" y="2019"/>
                  </a:lnTo>
                  <a:lnTo>
                    <a:pt x="1286" y="1221"/>
                  </a:lnTo>
                  <a:lnTo>
                    <a:pt x="1093" y="986"/>
                  </a:lnTo>
                  <a:lnTo>
                    <a:pt x="64" y="657"/>
                  </a:lnTo>
                  <a:lnTo>
                    <a:pt x="0" y="469"/>
                  </a:lnTo>
                  <a:lnTo>
                    <a:pt x="193" y="0"/>
                  </a:lnTo>
                  <a:lnTo>
                    <a:pt x="1415" y="329"/>
                  </a:lnTo>
                  <a:lnTo>
                    <a:pt x="1543" y="892"/>
                  </a:lnTo>
                  <a:lnTo>
                    <a:pt x="3794" y="2160"/>
                  </a:lnTo>
                  <a:lnTo>
                    <a:pt x="3859" y="2254"/>
                  </a:lnTo>
                  <a:lnTo>
                    <a:pt x="3859" y="2488"/>
                  </a:lnTo>
                  <a:lnTo>
                    <a:pt x="3344" y="2394"/>
                  </a:lnTo>
                  <a:lnTo>
                    <a:pt x="3344" y="2723"/>
                  </a:lnTo>
                  <a:lnTo>
                    <a:pt x="5338" y="3333"/>
                  </a:lnTo>
                  <a:lnTo>
                    <a:pt x="5338" y="4085"/>
                  </a:lnTo>
                  <a:lnTo>
                    <a:pt x="5723" y="4460"/>
                  </a:lnTo>
                  <a:lnTo>
                    <a:pt x="6817" y="4930"/>
                  </a:lnTo>
                  <a:lnTo>
                    <a:pt x="7203" y="5540"/>
                  </a:lnTo>
                  <a:lnTo>
                    <a:pt x="7717" y="5822"/>
                  </a:lnTo>
                  <a:lnTo>
                    <a:pt x="8039" y="6197"/>
                  </a:lnTo>
                  <a:lnTo>
                    <a:pt x="8360" y="6385"/>
                  </a:lnTo>
                  <a:lnTo>
                    <a:pt x="9132" y="6620"/>
                  </a:lnTo>
                  <a:lnTo>
                    <a:pt x="10707" y="7934"/>
                  </a:lnTo>
                  <a:lnTo>
                    <a:pt x="11929" y="8685"/>
                  </a:lnTo>
                  <a:lnTo>
                    <a:pt x="13408" y="9061"/>
                  </a:lnTo>
                  <a:lnTo>
                    <a:pt x="14116" y="9671"/>
                  </a:lnTo>
                  <a:lnTo>
                    <a:pt x="15080" y="10117"/>
                  </a:lnTo>
                  <a:lnTo>
                    <a:pt x="16559" y="10540"/>
                  </a:lnTo>
                  <a:lnTo>
                    <a:pt x="16624" y="10728"/>
                  </a:lnTo>
                  <a:lnTo>
                    <a:pt x="16559" y="10915"/>
                  </a:lnTo>
                  <a:lnTo>
                    <a:pt x="15145" y="10775"/>
                  </a:lnTo>
                  <a:lnTo>
                    <a:pt x="15080" y="10587"/>
                  </a:lnTo>
                  <a:lnTo>
                    <a:pt x="14695" y="10540"/>
                  </a:lnTo>
                  <a:lnTo>
                    <a:pt x="13666" y="10728"/>
                  </a:lnTo>
                  <a:lnTo>
                    <a:pt x="12701" y="10587"/>
                  </a:lnTo>
                  <a:lnTo>
                    <a:pt x="12379" y="10728"/>
                  </a:lnTo>
                  <a:lnTo>
                    <a:pt x="12186" y="11103"/>
                  </a:lnTo>
                  <a:lnTo>
                    <a:pt x="12122" y="11808"/>
                  </a:lnTo>
                  <a:lnTo>
                    <a:pt x="12830" y="12793"/>
                  </a:lnTo>
                  <a:lnTo>
                    <a:pt x="13344" y="13920"/>
                  </a:lnTo>
                  <a:lnTo>
                    <a:pt x="13601" y="13967"/>
                  </a:lnTo>
                  <a:lnTo>
                    <a:pt x="14244" y="14906"/>
                  </a:lnTo>
                  <a:lnTo>
                    <a:pt x="15338" y="15610"/>
                  </a:lnTo>
                  <a:lnTo>
                    <a:pt x="16238" y="15704"/>
                  </a:lnTo>
                  <a:lnTo>
                    <a:pt x="17524" y="16315"/>
                  </a:lnTo>
                  <a:lnTo>
                    <a:pt x="18103" y="16268"/>
                  </a:lnTo>
                  <a:lnTo>
                    <a:pt x="18682" y="16643"/>
                  </a:lnTo>
                  <a:lnTo>
                    <a:pt x="19389" y="16878"/>
                  </a:lnTo>
                  <a:lnTo>
                    <a:pt x="19968" y="17582"/>
                  </a:lnTo>
                  <a:lnTo>
                    <a:pt x="19968" y="17770"/>
                  </a:lnTo>
                  <a:lnTo>
                    <a:pt x="19646" y="17911"/>
                  </a:lnTo>
                  <a:lnTo>
                    <a:pt x="18810" y="17441"/>
                  </a:lnTo>
                  <a:lnTo>
                    <a:pt x="18682" y="17207"/>
                  </a:lnTo>
                  <a:lnTo>
                    <a:pt x="17910" y="16972"/>
                  </a:lnTo>
                  <a:lnTo>
                    <a:pt x="17203" y="17066"/>
                  </a:lnTo>
                  <a:lnTo>
                    <a:pt x="16559" y="17535"/>
                  </a:lnTo>
                  <a:lnTo>
                    <a:pt x="16559" y="18192"/>
                  </a:lnTo>
                  <a:lnTo>
                    <a:pt x="16688" y="18615"/>
                  </a:lnTo>
                  <a:lnTo>
                    <a:pt x="17524" y="19319"/>
                  </a:lnTo>
                  <a:lnTo>
                    <a:pt x="17846" y="19789"/>
                  </a:lnTo>
                  <a:lnTo>
                    <a:pt x="17653" y="19977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0" name="Freeform 71"/>
            <p:cNvSpPr>
              <a:spLocks noChangeAspect="1"/>
            </p:cNvSpPr>
            <p:nvPr/>
          </p:nvSpPr>
          <p:spPr bwMode="auto">
            <a:xfrm>
              <a:off x="8272490" y="4237056"/>
              <a:ext cx="9525" cy="25400"/>
            </a:xfrm>
            <a:custGeom>
              <a:avLst/>
              <a:gdLst/>
              <a:ahLst/>
              <a:cxnLst>
                <a:cxn ang="0">
                  <a:pos x="12308" y="19200"/>
                </a:cxn>
                <a:cxn ang="0">
                  <a:pos x="0" y="11200"/>
                </a:cxn>
                <a:cxn ang="0">
                  <a:pos x="0" y="8000"/>
                </a:cxn>
                <a:cxn ang="0">
                  <a:pos x="9231" y="0"/>
                </a:cxn>
                <a:cxn ang="0">
                  <a:pos x="18462" y="19200"/>
                </a:cxn>
                <a:cxn ang="0">
                  <a:pos x="12308" y="19200"/>
                </a:cxn>
              </a:cxnLst>
              <a:rect l="0" t="0" r="r" b="b"/>
              <a:pathLst>
                <a:path w="20000" h="20000">
                  <a:moveTo>
                    <a:pt x="12308" y="19200"/>
                  </a:moveTo>
                  <a:lnTo>
                    <a:pt x="0" y="11200"/>
                  </a:lnTo>
                  <a:lnTo>
                    <a:pt x="0" y="8000"/>
                  </a:lnTo>
                  <a:lnTo>
                    <a:pt x="9231" y="0"/>
                  </a:lnTo>
                  <a:lnTo>
                    <a:pt x="18462" y="19200"/>
                  </a:lnTo>
                  <a:lnTo>
                    <a:pt x="12308" y="1920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1" name="Freeform 72"/>
            <p:cNvSpPr>
              <a:spLocks noChangeAspect="1"/>
            </p:cNvSpPr>
            <p:nvPr/>
          </p:nvSpPr>
          <p:spPr bwMode="auto">
            <a:xfrm>
              <a:off x="8294715" y="4335481"/>
              <a:ext cx="3175" cy="15875"/>
            </a:xfrm>
            <a:custGeom>
              <a:avLst/>
              <a:gdLst/>
              <a:ahLst/>
              <a:cxnLst>
                <a:cxn ang="0">
                  <a:pos x="8000" y="18947"/>
                </a:cxn>
                <a:cxn ang="0">
                  <a:pos x="0" y="14737"/>
                </a:cxn>
                <a:cxn ang="0">
                  <a:pos x="8000" y="0"/>
                </a:cxn>
                <a:cxn ang="0">
                  <a:pos x="16000" y="14737"/>
                </a:cxn>
                <a:cxn ang="0">
                  <a:pos x="8000" y="18947"/>
                </a:cxn>
              </a:cxnLst>
              <a:rect l="0" t="0" r="r" b="b"/>
              <a:pathLst>
                <a:path w="20000" h="20000">
                  <a:moveTo>
                    <a:pt x="8000" y="18947"/>
                  </a:moveTo>
                  <a:lnTo>
                    <a:pt x="0" y="14737"/>
                  </a:lnTo>
                  <a:lnTo>
                    <a:pt x="8000" y="0"/>
                  </a:lnTo>
                  <a:lnTo>
                    <a:pt x="16000" y="14737"/>
                  </a:lnTo>
                  <a:lnTo>
                    <a:pt x="8000" y="18947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2" name="Freeform 73"/>
            <p:cNvSpPr>
              <a:spLocks noChangeAspect="1"/>
            </p:cNvSpPr>
            <p:nvPr/>
          </p:nvSpPr>
          <p:spPr bwMode="auto">
            <a:xfrm>
              <a:off x="8147077" y="5107006"/>
              <a:ext cx="25400" cy="109537"/>
            </a:xfrm>
            <a:custGeom>
              <a:avLst/>
              <a:gdLst/>
              <a:ahLst/>
              <a:cxnLst>
                <a:cxn ang="0">
                  <a:pos x="9655" y="19823"/>
                </a:cxn>
                <a:cxn ang="0">
                  <a:pos x="4138" y="18407"/>
                </a:cxn>
                <a:cxn ang="0">
                  <a:pos x="1379" y="16283"/>
                </a:cxn>
                <a:cxn ang="0">
                  <a:pos x="0" y="4248"/>
                </a:cxn>
                <a:cxn ang="0">
                  <a:pos x="5517" y="708"/>
                </a:cxn>
                <a:cxn ang="0">
                  <a:pos x="13793" y="0"/>
                </a:cxn>
                <a:cxn ang="0">
                  <a:pos x="19310" y="1416"/>
                </a:cxn>
                <a:cxn ang="0">
                  <a:pos x="12414" y="6018"/>
                </a:cxn>
                <a:cxn ang="0">
                  <a:pos x="13793" y="18053"/>
                </a:cxn>
                <a:cxn ang="0">
                  <a:pos x="9655" y="19823"/>
                </a:cxn>
              </a:cxnLst>
              <a:rect l="0" t="0" r="r" b="b"/>
              <a:pathLst>
                <a:path w="20000" h="20000">
                  <a:moveTo>
                    <a:pt x="9655" y="19823"/>
                  </a:moveTo>
                  <a:lnTo>
                    <a:pt x="4138" y="18407"/>
                  </a:lnTo>
                  <a:lnTo>
                    <a:pt x="1379" y="16283"/>
                  </a:lnTo>
                  <a:lnTo>
                    <a:pt x="0" y="4248"/>
                  </a:lnTo>
                  <a:lnTo>
                    <a:pt x="5517" y="708"/>
                  </a:lnTo>
                  <a:lnTo>
                    <a:pt x="13793" y="0"/>
                  </a:lnTo>
                  <a:lnTo>
                    <a:pt x="19310" y="1416"/>
                  </a:lnTo>
                  <a:lnTo>
                    <a:pt x="12414" y="6018"/>
                  </a:lnTo>
                  <a:lnTo>
                    <a:pt x="13793" y="18053"/>
                  </a:lnTo>
                  <a:lnTo>
                    <a:pt x="9655" y="1982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3" name="Freeform 74"/>
            <p:cNvSpPr>
              <a:spLocks noChangeAspect="1"/>
            </p:cNvSpPr>
            <p:nvPr/>
          </p:nvSpPr>
          <p:spPr bwMode="auto">
            <a:xfrm>
              <a:off x="8185177" y="4891106"/>
              <a:ext cx="68263" cy="180975"/>
            </a:xfrm>
            <a:custGeom>
              <a:avLst/>
              <a:gdLst/>
              <a:ahLst/>
              <a:cxnLst>
                <a:cxn ang="0">
                  <a:pos x="4156" y="19892"/>
                </a:cxn>
                <a:cxn ang="0">
                  <a:pos x="1039" y="19676"/>
                </a:cxn>
                <a:cxn ang="0">
                  <a:pos x="0" y="18811"/>
                </a:cxn>
                <a:cxn ang="0">
                  <a:pos x="3636" y="16865"/>
                </a:cxn>
                <a:cxn ang="0">
                  <a:pos x="2078" y="15351"/>
                </a:cxn>
                <a:cxn ang="0">
                  <a:pos x="3636" y="13838"/>
                </a:cxn>
                <a:cxn ang="0">
                  <a:pos x="3636" y="11027"/>
                </a:cxn>
                <a:cxn ang="0">
                  <a:pos x="4156" y="9514"/>
                </a:cxn>
                <a:cxn ang="0">
                  <a:pos x="2597" y="7135"/>
                </a:cxn>
                <a:cxn ang="0">
                  <a:pos x="10909" y="4108"/>
                </a:cxn>
                <a:cxn ang="0">
                  <a:pos x="10909" y="865"/>
                </a:cxn>
                <a:cxn ang="0">
                  <a:pos x="14026" y="0"/>
                </a:cxn>
                <a:cxn ang="0">
                  <a:pos x="18182" y="0"/>
                </a:cxn>
                <a:cxn ang="0">
                  <a:pos x="19740" y="865"/>
                </a:cxn>
                <a:cxn ang="0">
                  <a:pos x="12987" y="5838"/>
                </a:cxn>
                <a:cxn ang="0">
                  <a:pos x="14026" y="9297"/>
                </a:cxn>
                <a:cxn ang="0">
                  <a:pos x="8831" y="12324"/>
                </a:cxn>
                <a:cxn ang="0">
                  <a:pos x="7273" y="14054"/>
                </a:cxn>
                <a:cxn ang="0">
                  <a:pos x="7792" y="16000"/>
                </a:cxn>
                <a:cxn ang="0">
                  <a:pos x="6234" y="19027"/>
                </a:cxn>
                <a:cxn ang="0">
                  <a:pos x="5714" y="19676"/>
                </a:cxn>
                <a:cxn ang="0">
                  <a:pos x="4156" y="19892"/>
                </a:cxn>
              </a:cxnLst>
              <a:rect l="0" t="0" r="r" b="b"/>
              <a:pathLst>
                <a:path w="20000" h="20000">
                  <a:moveTo>
                    <a:pt x="4156" y="19892"/>
                  </a:moveTo>
                  <a:lnTo>
                    <a:pt x="1039" y="19676"/>
                  </a:lnTo>
                  <a:lnTo>
                    <a:pt x="0" y="18811"/>
                  </a:lnTo>
                  <a:lnTo>
                    <a:pt x="3636" y="16865"/>
                  </a:lnTo>
                  <a:lnTo>
                    <a:pt x="2078" y="15351"/>
                  </a:lnTo>
                  <a:lnTo>
                    <a:pt x="3636" y="13838"/>
                  </a:lnTo>
                  <a:lnTo>
                    <a:pt x="3636" y="11027"/>
                  </a:lnTo>
                  <a:lnTo>
                    <a:pt x="4156" y="9514"/>
                  </a:lnTo>
                  <a:lnTo>
                    <a:pt x="2597" y="7135"/>
                  </a:lnTo>
                  <a:lnTo>
                    <a:pt x="10909" y="4108"/>
                  </a:lnTo>
                  <a:lnTo>
                    <a:pt x="10909" y="865"/>
                  </a:lnTo>
                  <a:lnTo>
                    <a:pt x="14026" y="0"/>
                  </a:lnTo>
                  <a:lnTo>
                    <a:pt x="18182" y="0"/>
                  </a:lnTo>
                  <a:lnTo>
                    <a:pt x="19740" y="865"/>
                  </a:lnTo>
                  <a:lnTo>
                    <a:pt x="12987" y="5838"/>
                  </a:lnTo>
                  <a:lnTo>
                    <a:pt x="14026" y="9297"/>
                  </a:lnTo>
                  <a:lnTo>
                    <a:pt x="8831" y="12324"/>
                  </a:lnTo>
                  <a:lnTo>
                    <a:pt x="7273" y="14054"/>
                  </a:lnTo>
                  <a:lnTo>
                    <a:pt x="7792" y="16000"/>
                  </a:lnTo>
                  <a:lnTo>
                    <a:pt x="6234" y="19027"/>
                  </a:lnTo>
                  <a:lnTo>
                    <a:pt x="5714" y="19676"/>
                  </a:lnTo>
                  <a:lnTo>
                    <a:pt x="4156" y="1989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4" name="Freeform 75"/>
            <p:cNvSpPr>
              <a:spLocks noChangeAspect="1"/>
            </p:cNvSpPr>
            <p:nvPr/>
          </p:nvSpPr>
          <p:spPr bwMode="auto">
            <a:xfrm>
              <a:off x="8262965" y="4749818"/>
              <a:ext cx="26987" cy="93663"/>
            </a:xfrm>
            <a:custGeom>
              <a:avLst/>
              <a:gdLst/>
              <a:ahLst/>
              <a:cxnLst>
                <a:cxn ang="0">
                  <a:pos x="13793" y="19798"/>
                </a:cxn>
                <a:cxn ang="0">
                  <a:pos x="4138" y="18586"/>
                </a:cxn>
                <a:cxn ang="0">
                  <a:pos x="0" y="16566"/>
                </a:cxn>
                <a:cxn ang="0">
                  <a:pos x="5517" y="11717"/>
                </a:cxn>
                <a:cxn ang="0">
                  <a:pos x="1379" y="8081"/>
                </a:cxn>
                <a:cxn ang="0">
                  <a:pos x="1379" y="5253"/>
                </a:cxn>
                <a:cxn ang="0">
                  <a:pos x="5517" y="1616"/>
                </a:cxn>
                <a:cxn ang="0">
                  <a:pos x="11034" y="0"/>
                </a:cxn>
                <a:cxn ang="0">
                  <a:pos x="15172" y="808"/>
                </a:cxn>
                <a:cxn ang="0">
                  <a:pos x="19310" y="9697"/>
                </a:cxn>
                <a:cxn ang="0">
                  <a:pos x="15172" y="12525"/>
                </a:cxn>
                <a:cxn ang="0">
                  <a:pos x="15172" y="17778"/>
                </a:cxn>
                <a:cxn ang="0">
                  <a:pos x="13793" y="19798"/>
                </a:cxn>
              </a:cxnLst>
              <a:rect l="0" t="0" r="r" b="b"/>
              <a:pathLst>
                <a:path w="20000" h="20000">
                  <a:moveTo>
                    <a:pt x="13793" y="19798"/>
                  </a:moveTo>
                  <a:lnTo>
                    <a:pt x="4138" y="18586"/>
                  </a:lnTo>
                  <a:lnTo>
                    <a:pt x="0" y="16566"/>
                  </a:lnTo>
                  <a:lnTo>
                    <a:pt x="5517" y="11717"/>
                  </a:lnTo>
                  <a:lnTo>
                    <a:pt x="1379" y="8081"/>
                  </a:lnTo>
                  <a:lnTo>
                    <a:pt x="1379" y="5253"/>
                  </a:lnTo>
                  <a:lnTo>
                    <a:pt x="5517" y="1616"/>
                  </a:lnTo>
                  <a:lnTo>
                    <a:pt x="11034" y="0"/>
                  </a:lnTo>
                  <a:lnTo>
                    <a:pt x="15172" y="808"/>
                  </a:lnTo>
                  <a:lnTo>
                    <a:pt x="19310" y="9697"/>
                  </a:lnTo>
                  <a:lnTo>
                    <a:pt x="15172" y="12525"/>
                  </a:lnTo>
                  <a:lnTo>
                    <a:pt x="15172" y="17778"/>
                  </a:lnTo>
                  <a:lnTo>
                    <a:pt x="13793" y="1979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5" name="Freeform 76"/>
            <p:cNvSpPr>
              <a:spLocks noChangeAspect="1"/>
            </p:cNvSpPr>
            <p:nvPr/>
          </p:nvSpPr>
          <p:spPr bwMode="auto">
            <a:xfrm>
              <a:off x="8315352" y="4560906"/>
              <a:ext cx="11113" cy="49212"/>
            </a:xfrm>
            <a:custGeom>
              <a:avLst/>
              <a:gdLst/>
              <a:ahLst/>
              <a:cxnLst>
                <a:cxn ang="0">
                  <a:pos x="6154" y="19608"/>
                </a:cxn>
                <a:cxn ang="0">
                  <a:pos x="0" y="19608"/>
                </a:cxn>
                <a:cxn ang="0">
                  <a:pos x="9231" y="9412"/>
                </a:cxn>
                <a:cxn ang="0">
                  <a:pos x="6154" y="1569"/>
                </a:cxn>
                <a:cxn ang="0">
                  <a:pos x="15385" y="0"/>
                </a:cxn>
                <a:cxn ang="0">
                  <a:pos x="18462" y="9412"/>
                </a:cxn>
                <a:cxn ang="0">
                  <a:pos x="6154" y="19608"/>
                </a:cxn>
              </a:cxnLst>
              <a:rect l="0" t="0" r="r" b="b"/>
              <a:pathLst>
                <a:path w="20000" h="20000">
                  <a:moveTo>
                    <a:pt x="6154" y="19608"/>
                  </a:moveTo>
                  <a:lnTo>
                    <a:pt x="0" y="19608"/>
                  </a:lnTo>
                  <a:lnTo>
                    <a:pt x="9231" y="9412"/>
                  </a:lnTo>
                  <a:lnTo>
                    <a:pt x="6154" y="1569"/>
                  </a:lnTo>
                  <a:lnTo>
                    <a:pt x="15385" y="0"/>
                  </a:lnTo>
                  <a:lnTo>
                    <a:pt x="18462" y="9412"/>
                  </a:lnTo>
                  <a:lnTo>
                    <a:pt x="6154" y="1960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6" name="Freeform 77"/>
            <p:cNvSpPr>
              <a:spLocks noChangeAspect="1"/>
            </p:cNvSpPr>
            <p:nvPr/>
          </p:nvSpPr>
          <p:spPr bwMode="auto">
            <a:xfrm>
              <a:off x="8313765" y="4537093"/>
              <a:ext cx="1587" cy="4763"/>
            </a:xfrm>
            <a:custGeom>
              <a:avLst/>
              <a:gdLst/>
              <a:ahLst/>
              <a:cxnLst>
                <a:cxn ang="0">
                  <a:pos x="13333" y="17143"/>
                </a:cxn>
                <a:cxn ang="0">
                  <a:pos x="0" y="5714"/>
                </a:cxn>
                <a:cxn ang="0">
                  <a:pos x="13333" y="0"/>
                </a:cxn>
                <a:cxn ang="0">
                  <a:pos x="13333" y="17143"/>
                </a:cxn>
              </a:cxnLst>
              <a:rect l="0" t="0" r="r" b="b"/>
              <a:pathLst>
                <a:path w="20000" h="20000">
                  <a:moveTo>
                    <a:pt x="13333" y="17143"/>
                  </a:moveTo>
                  <a:lnTo>
                    <a:pt x="0" y="5714"/>
                  </a:lnTo>
                  <a:lnTo>
                    <a:pt x="13333" y="0"/>
                  </a:lnTo>
                  <a:lnTo>
                    <a:pt x="13333" y="1714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7" name="Freeform 78"/>
            <p:cNvSpPr>
              <a:spLocks noChangeAspect="1"/>
            </p:cNvSpPr>
            <p:nvPr/>
          </p:nvSpPr>
          <p:spPr bwMode="auto">
            <a:xfrm>
              <a:off x="8313765" y="4476768"/>
              <a:ext cx="3175" cy="6350"/>
            </a:xfrm>
            <a:custGeom>
              <a:avLst/>
              <a:gdLst/>
              <a:ahLst/>
              <a:cxnLst>
                <a:cxn ang="0">
                  <a:pos x="8000" y="17143"/>
                </a:cxn>
                <a:cxn ang="0">
                  <a:pos x="0" y="5714"/>
                </a:cxn>
                <a:cxn ang="0">
                  <a:pos x="0" y="0"/>
                </a:cxn>
                <a:cxn ang="0">
                  <a:pos x="16000" y="5714"/>
                </a:cxn>
                <a:cxn ang="0">
                  <a:pos x="8000" y="17143"/>
                </a:cxn>
              </a:cxnLst>
              <a:rect l="0" t="0" r="r" b="b"/>
              <a:pathLst>
                <a:path w="20000" h="20000">
                  <a:moveTo>
                    <a:pt x="8000" y="17143"/>
                  </a:moveTo>
                  <a:lnTo>
                    <a:pt x="0" y="5714"/>
                  </a:lnTo>
                  <a:lnTo>
                    <a:pt x="0" y="0"/>
                  </a:lnTo>
                  <a:lnTo>
                    <a:pt x="16000" y="5714"/>
                  </a:lnTo>
                  <a:lnTo>
                    <a:pt x="8000" y="1714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8" name="Freeform 79"/>
            <p:cNvSpPr>
              <a:spLocks noChangeAspect="1"/>
            </p:cNvSpPr>
            <p:nvPr/>
          </p:nvSpPr>
          <p:spPr bwMode="auto">
            <a:xfrm>
              <a:off x="8294715" y="4425968"/>
              <a:ext cx="6350" cy="9525"/>
            </a:xfrm>
            <a:custGeom>
              <a:avLst/>
              <a:gdLst/>
              <a:ahLst/>
              <a:cxnLst>
                <a:cxn ang="0">
                  <a:pos x="5714" y="17143"/>
                </a:cxn>
                <a:cxn ang="0">
                  <a:pos x="0" y="0"/>
                </a:cxn>
                <a:cxn ang="0">
                  <a:pos x="17143" y="0"/>
                </a:cxn>
                <a:cxn ang="0">
                  <a:pos x="5714" y="17143"/>
                </a:cxn>
              </a:cxnLst>
              <a:rect l="0" t="0" r="r" b="b"/>
              <a:pathLst>
                <a:path w="20000" h="20000">
                  <a:moveTo>
                    <a:pt x="5714" y="17143"/>
                  </a:moveTo>
                  <a:lnTo>
                    <a:pt x="0" y="0"/>
                  </a:lnTo>
                  <a:lnTo>
                    <a:pt x="17143" y="0"/>
                  </a:lnTo>
                  <a:lnTo>
                    <a:pt x="5714" y="1714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9" name="Freeform 80"/>
            <p:cNvSpPr>
              <a:spLocks noChangeAspect="1"/>
            </p:cNvSpPr>
            <p:nvPr/>
          </p:nvSpPr>
          <p:spPr bwMode="auto">
            <a:xfrm>
              <a:off x="1109690" y="3178193"/>
              <a:ext cx="247650" cy="254000"/>
            </a:xfrm>
            <a:custGeom>
              <a:avLst/>
              <a:gdLst/>
              <a:ahLst/>
              <a:cxnLst>
                <a:cxn ang="0">
                  <a:pos x="6545" y="0"/>
                </a:cxn>
                <a:cxn ang="0">
                  <a:pos x="8873" y="2780"/>
                </a:cxn>
                <a:cxn ang="0">
                  <a:pos x="10182" y="4015"/>
                </a:cxn>
                <a:cxn ang="0">
                  <a:pos x="11200" y="4170"/>
                </a:cxn>
                <a:cxn ang="0">
                  <a:pos x="13091" y="5251"/>
                </a:cxn>
                <a:cxn ang="0">
                  <a:pos x="18473" y="4015"/>
                </a:cxn>
                <a:cxn ang="0">
                  <a:pos x="19927" y="8803"/>
                </a:cxn>
                <a:cxn ang="0">
                  <a:pos x="17600" y="11892"/>
                </a:cxn>
                <a:cxn ang="0">
                  <a:pos x="18909" y="14672"/>
                </a:cxn>
                <a:cxn ang="0">
                  <a:pos x="18909" y="16216"/>
                </a:cxn>
                <a:cxn ang="0">
                  <a:pos x="18618" y="16680"/>
                </a:cxn>
                <a:cxn ang="0">
                  <a:pos x="17455" y="17297"/>
                </a:cxn>
                <a:cxn ang="0">
                  <a:pos x="15127" y="16680"/>
                </a:cxn>
                <a:cxn ang="0">
                  <a:pos x="14691" y="16834"/>
                </a:cxn>
                <a:cxn ang="0">
                  <a:pos x="14255" y="18069"/>
                </a:cxn>
                <a:cxn ang="0">
                  <a:pos x="13673" y="18687"/>
                </a:cxn>
                <a:cxn ang="0">
                  <a:pos x="11345" y="19923"/>
                </a:cxn>
                <a:cxn ang="0">
                  <a:pos x="5091" y="19151"/>
                </a:cxn>
                <a:cxn ang="0">
                  <a:pos x="6400" y="15598"/>
                </a:cxn>
                <a:cxn ang="0">
                  <a:pos x="6109" y="12973"/>
                </a:cxn>
                <a:cxn ang="0">
                  <a:pos x="5382" y="10811"/>
                </a:cxn>
                <a:cxn ang="0">
                  <a:pos x="4073" y="8803"/>
                </a:cxn>
                <a:cxn ang="0">
                  <a:pos x="1018" y="7722"/>
                </a:cxn>
                <a:cxn ang="0">
                  <a:pos x="0" y="6641"/>
                </a:cxn>
                <a:cxn ang="0">
                  <a:pos x="3055" y="2625"/>
                </a:cxn>
                <a:cxn ang="0">
                  <a:pos x="6545" y="0"/>
                </a:cxn>
              </a:cxnLst>
              <a:rect l="0" t="0" r="r" b="b"/>
              <a:pathLst>
                <a:path w="20000" h="20000">
                  <a:moveTo>
                    <a:pt x="6545" y="0"/>
                  </a:moveTo>
                  <a:lnTo>
                    <a:pt x="8873" y="2780"/>
                  </a:lnTo>
                  <a:lnTo>
                    <a:pt x="10182" y="4015"/>
                  </a:lnTo>
                  <a:lnTo>
                    <a:pt x="11200" y="4170"/>
                  </a:lnTo>
                  <a:lnTo>
                    <a:pt x="13091" y="5251"/>
                  </a:lnTo>
                  <a:lnTo>
                    <a:pt x="18473" y="4015"/>
                  </a:lnTo>
                  <a:lnTo>
                    <a:pt x="19927" y="8803"/>
                  </a:lnTo>
                  <a:lnTo>
                    <a:pt x="17600" y="11892"/>
                  </a:lnTo>
                  <a:lnTo>
                    <a:pt x="18909" y="14672"/>
                  </a:lnTo>
                  <a:lnTo>
                    <a:pt x="18909" y="16216"/>
                  </a:lnTo>
                  <a:lnTo>
                    <a:pt x="18618" y="16680"/>
                  </a:lnTo>
                  <a:lnTo>
                    <a:pt x="17455" y="17297"/>
                  </a:lnTo>
                  <a:lnTo>
                    <a:pt x="15127" y="16680"/>
                  </a:lnTo>
                  <a:lnTo>
                    <a:pt x="14691" y="16834"/>
                  </a:lnTo>
                  <a:lnTo>
                    <a:pt x="14255" y="18069"/>
                  </a:lnTo>
                  <a:lnTo>
                    <a:pt x="13673" y="18687"/>
                  </a:lnTo>
                  <a:lnTo>
                    <a:pt x="11345" y="19923"/>
                  </a:lnTo>
                  <a:lnTo>
                    <a:pt x="5091" y="19151"/>
                  </a:lnTo>
                  <a:lnTo>
                    <a:pt x="6400" y="15598"/>
                  </a:lnTo>
                  <a:lnTo>
                    <a:pt x="6109" y="12973"/>
                  </a:lnTo>
                  <a:lnTo>
                    <a:pt x="5382" y="10811"/>
                  </a:lnTo>
                  <a:lnTo>
                    <a:pt x="4073" y="8803"/>
                  </a:lnTo>
                  <a:lnTo>
                    <a:pt x="1018" y="7722"/>
                  </a:lnTo>
                  <a:lnTo>
                    <a:pt x="0" y="6641"/>
                  </a:lnTo>
                  <a:lnTo>
                    <a:pt x="3055" y="2625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0" name="Freeform 81"/>
            <p:cNvSpPr>
              <a:spLocks noChangeAspect="1"/>
            </p:cNvSpPr>
            <p:nvPr/>
          </p:nvSpPr>
          <p:spPr bwMode="auto">
            <a:xfrm>
              <a:off x="1327177" y="3228993"/>
              <a:ext cx="231775" cy="182563"/>
            </a:xfrm>
            <a:custGeom>
              <a:avLst/>
              <a:gdLst/>
              <a:ahLst/>
              <a:cxnLst>
                <a:cxn ang="0">
                  <a:pos x="934" y="0"/>
                </a:cxn>
                <a:cxn ang="0">
                  <a:pos x="2490" y="0"/>
                </a:cxn>
                <a:cxn ang="0">
                  <a:pos x="4514" y="214"/>
                </a:cxn>
                <a:cxn ang="0">
                  <a:pos x="9339" y="3209"/>
                </a:cxn>
                <a:cxn ang="0">
                  <a:pos x="11984" y="4064"/>
                </a:cxn>
                <a:cxn ang="0">
                  <a:pos x="15409" y="3636"/>
                </a:cxn>
                <a:cxn ang="0">
                  <a:pos x="16342" y="5348"/>
                </a:cxn>
                <a:cxn ang="0">
                  <a:pos x="16342" y="7273"/>
                </a:cxn>
                <a:cxn ang="0">
                  <a:pos x="16654" y="8128"/>
                </a:cxn>
                <a:cxn ang="0">
                  <a:pos x="19455" y="9626"/>
                </a:cxn>
                <a:cxn ang="0">
                  <a:pos x="19922" y="10481"/>
                </a:cxn>
                <a:cxn ang="0">
                  <a:pos x="18988" y="16257"/>
                </a:cxn>
                <a:cxn ang="0">
                  <a:pos x="17121" y="16043"/>
                </a:cxn>
                <a:cxn ang="0">
                  <a:pos x="15875" y="18396"/>
                </a:cxn>
                <a:cxn ang="0">
                  <a:pos x="14008" y="18824"/>
                </a:cxn>
                <a:cxn ang="0">
                  <a:pos x="10895" y="16257"/>
                </a:cxn>
                <a:cxn ang="0">
                  <a:pos x="9339" y="15615"/>
                </a:cxn>
                <a:cxn ang="0">
                  <a:pos x="8249" y="16043"/>
                </a:cxn>
                <a:cxn ang="0">
                  <a:pos x="7626" y="16257"/>
                </a:cxn>
                <a:cxn ang="0">
                  <a:pos x="5759" y="19893"/>
                </a:cxn>
                <a:cxn ang="0">
                  <a:pos x="5447" y="19037"/>
                </a:cxn>
                <a:cxn ang="0">
                  <a:pos x="1401" y="16898"/>
                </a:cxn>
                <a:cxn ang="0">
                  <a:pos x="1401" y="14759"/>
                </a:cxn>
                <a:cxn ang="0">
                  <a:pos x="0" y="10909"/>
                </a:cxn>
                <a:cxn ang="0">
                  <a:pos x="2490" y="6631"/>
                </a:cxn>
                <a:cxn ang="0">
                  <a:pos x="934" y="0"/>
                </a:cxn>
              </a:cxnLst>
              <a:rect l="0" t="0" r="r" b="b"/>
              <a:pathLst>
                <a:path w="20000" h="20000">
                  <a:moveTo>
                    <a:pt x="934" y="0"/>
                  </a:moveTo>
                  <a:lnTo>
                    <a:pt x="2490" y="0"/>
                  </a:lnTo>
                  <a:lnTo>
                    <a:pt x="4514" y="214"/>
                  </a:lnTo>
                  <a:lnTo>
                    <a:pt x="9339" y="3209"/>
                  </a:lnTo>
                  <a:lnTo>
                    <a:pt x="11984" y="4064"/>
                  </a:lnTo>
                  <a:lnTo>
                    <a:pt x="15409" y="3636"/>
                  </a:lnTo>
                  <a:lnTo>
                    <a:pt x="16342" y="5348"/>
                  </a:lnTo>
                  <a:lnTo>
                    <a:pt x="16342" y="7273"/>
                  </a:lnTo>
                  <a:lnTo>
                    <a:pt x="16654" y="8128"/>
                  </a:lnTo>
                  <a:lnTo>
                    <a:pt x="19455" y="9626"/>
                  </a:lnTo>
                  <a:lnTo>
                    <a:pt x="19922" y="10481"/>
                  </a:lnTo>
                  <a:lnTo>
                    <a:pt x="18988" y="16257"/>
                  </a:lnTo>
                  <a:lnTo>
                    <a:pt x="17121" y="16043"/>
                  </a:lnTo>
                  <a:lnTo>
                    <a:pt x="15875" y="18396"/>
                  </a:lnTo>
                  <a:lnTo>
                    <a:pt x="14008" y="18824"/>
                  </a:lnTo>
                  <a:lnTo>
                    <a:pt x="10895" y="16257"/>
                  </a:lnTo>
                  <a:lnTo>
                    <a:pt x="9339" y="15615"/>
                  </a:lnTo>
                  <a:lnTo>
                    <a:pt x="8249" y="16043"/>
                  </a:lnTo>
                  <a:lnTo>
                    <a:pt x="7626" y="16257"/>
                  </a:lnTo>
                  <a:lnTo>
                    <a:pt x="5759" y="19893"/>
                  </a:lnTo>
                  <a:lnTo>
                    <a:pt x="5447" y="19037"/>
                  </a:lnTo>
                  <a:lnTo>
                    <a:pt x="1401" y="16898"/>
                  </a:lnTo>
                  <a:lnTo>
                    <a:pt x="1401" y="14759"/>
                  </a:lnTo>
                  <a:lnTo>
                    <a:pt x="0" y="10909"/>
                  </a:lnTo>
                  <a:lnTo>
                    <a:pt x="2490" y="6631"/>
                  </a:lnTo>
                  <a:lnTo>
                    <a:pt x="934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1" name="Freeform 82"/>
            <p:cNvSpPr>
              <a:spLocks noChangeAspect="1"/>
            </p:cNvSpPr>
            <p:nvPr/>
          </p:nvSpPr>
          <p:spPr bwMode="auto">
            <a:xfrm>
              <a:off x="1249390" y="3382981"/>
              <a:ext cx="177800" cy="223837"/>
            </a:xfrm>
            <a:custGeom>
              <a:avLst/>
              <a:gdLst/>
              <a:ahLst/>
              <a:cxnLst>
                <a:cxn ang="0">
                  <a:pos x="16281" y="2424"/>
                </a:cxn>
                <a:cxn ang="0">
                  <a:pos x="15879" y="1732"/>
                </a:cxn>
                <a:cxn ang="0">
                  <a:pos x="10653" y="0"/>
                </a:cxn>
                <a:cxn ang="0">
                  <a:pos x="10251" y="519"/>
                </a:cxn>
                <a:cxn ang="0">
                  <a:pos x="8643" y="1212"/>
                </a:cxn>
                <a:cxn ang="0">
                  <a:pos x="5427" y="519"/>
                </a:cxn>
                <a:cxn ang="0">
                  <a:pos x="4824" y="693"/>
                </a:cxn>
                <a:cxn ang="0">
                  <a:pos x="4221" y="2078"/>
                </a:cxn>
                <a:cxn ang="0">
                  <a:pos x="3417" y="2771"/>
                </a:cxn>
                <a:cxn ang="0">
                  <a:pos x="201" y="4156"/>
                </a:cxn>
                <a:cxn ang="0">
                  <a:pos x="0" y="5022"/>
                </a:cxn>
                <a:cxn ang="0">
                  <a:pos x="2010" y="9870"/>
                </a:cxn>
                <a:cxn ang="0">
                  <a:pos x="5427" y="12641"/>
                </a:cxn>
                <a:cxn ang="0">
                  <a:pos x="5427" y="14719"/>
                </a:cxn>
                <a:cxn ang="0">
                  <a:pos x="6231" y="15758"/>
                </a:cxn>
                <a:cxn ang="0">
                  <a:pos x="7236" y="18528"/>
                </a:cxn>
                <a:cxn ang="0">
                  <a:pos x="10050" y="19740"/>
                </a:cxn>
                <a:cxn ang="0">
                  <a:pos x="12261" y="19913"/>
                </a:cxn>
                <a:cxn ang="0">
                  <a:pos x="13467" y="19394"/>
                </a:cxn>
                <a:cxn ang="0">
                  <a:pos x="14673" y="17662"/>
                </a:cxn>
                <a:cxn ang="0">
                  <a:pos x="15477" y="15238"/>
                </a:cxn>
                <a:cxn ang="0">
                  <a:pos x="18894" y="14545"/>
                </a:cxn>
                <a:cxn ang="0">
                  <a:pos x="19899" y="12641"/>
                </a:cxn>
                <a:cxn ang="0">
                  <a:pos x="18291" y="10390"/>
                </a:cxn>
                <a:cxn ang="0">
                  <a:pos x="18693" y="8658"/>
                </a:cxn>
                <a:cxn ang="0">
                  <a:pos x="16884" y="6234"/>
                </a:cxn>
                <a:cxn ang="0">
                  <a:pos x="17286" y="3636"/>
                </a:cxn>
                <a:cxn ang="0">
                  <a:pos x="16281" y="2424"/>
                </a:cxn>
              </a:cxnLst>
              <a:rect l="0" t="0" r="r" b="b"/>
              <a:pathLst>
                <a:path w="20000" h="20000">
                  <a:moveTo>
                    <a:pt x="16281" y="2424"/>
                  </a:moveTo>
                  <a:lnTo>
                    <a:pt x="15879" y="1732"/>
                  </a:lnTo>
                  <a:lnTo>
                    <a:pt x="10653" y="0"/>
                  </a:lnTo>
                  <a:lnTo>
                    <a:pt x="10251" y="519"/>
                  </a:lnTo>
                  <a:lnTo>
                    <a:pt x="8643" y="1212"/>
                  </a:lnTo>
                  <a:lnTo>
                    <a:pt x="5427" y="519"/>
                  </a:lnTo>
                  <a:lnTo>
                    <a:pt x="4824" y="693"/>
                  </a:lnTo>
                  <a:lnTo>
                    <a:pt x="4221" y="2078"/>
                  </a:lnTo>
                  <a:lnTo>
                    <a:pt x="3417" y="2771"/>
                  </a:lnTo>
                  <a:lnTo>
                    <a:pt x="201" y="4156"/>
                  </a:lnTo>
                  <a:lnTo>
                    <a:pt x="0" y="5022"/>
                  </a:lnTo>
                  <a:lnTo>
                    <a:pt x="2010" y="9870"/>
                  </a:lnTo>
                  <a:lnTo>
                    <a:pt x="5427" y="12641"/>
                  </a:lnTo>
                  <a:lnTo>
                    <a:pt x="5427" y="14719"/>
                  </a:lnTo>
                  <a:lnTo>
                    <a:pt x="6231" y="15758"/>
                  </a:lnTo>
                  <a:lnTo>
                    <a:pt x="7236" y="18528"/>
                  </a:lnTo>
                  <a:lnTo>
                    <a:pt x="10050" y="19740"/>
                  </a:lnTo>
                  <a:lnTo>
                    <a:pt x="12261" y="19913"/>
                  </a:lnTo>
                  <a:lnTo>
                    <a:pt x="13467" y="19394"/>
                  </a:lnTo>
                  <a:lnTo>
                    <a:pt x="14673" y="17662"/>
                  </a:lnTo>
                  <a:lnTo>
                    <a:pt x="15477" y="15238"/>
                  </a:lnTo>
                  <a:lnTo>
                    <a:pt x="18894" y="14545"/>
                  </a:lnTo>
                  <a:lnTo>
                    <a:pt x="19899" y="12641"/>
                  </a:lnTo>
                  <a:lnTo>
                    <a:pt x="18291" y="10390"/>
                  </a:lnTo>
                  <a:lnTo>
                    <a:pt x="18693" y="8658"/>
                  </a:lnTo>
                  <a:lnTo>
                    <a:pt x="16884" y="6234"/>
                  </a:lnTo>
                  <a:lnTo>
                    <a:pt x="17286" y="3636"/>
                  </a:lnTo>
                  <a:lnTo>
                    <a:pt x="16281" y="2424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2" name="Freeform 83"/>
            <p:cNvSpPr>
              <a:spLocks noChangeAspect="1"/>
            </p:cNvSpPr>
            <p:nvPr/>
          </p:nvSpPr>
          <p:spPr bwMode="auto">
            <a:xfrm>
              <a:off x="1249390" y="2971818"/>
              <a:ext cx="306387" cy="295275"/>
            </a:xfrm>
            <a:custGeom>
              <a:avLst/>
              <a:gdLst/>
              <a:ahLst/>
              <a:cxnLst>
                <a:cxn ang="0">
                  <a:pos x="10412" y="1329"/>
                </a:cxn>
                <a:cxn ang="0">
                  <a:pos x="9059" y="0"/>
                </a:cxn>
                <a:cxn ang="0">
                  <a:pos x="8706" y="1329"/>
                </a:cxn>
                <a:cxn ang="0">
                  <a:pos x="8235" y="1993"/>
                </a:cxn>
                <a:cxn ang="0">
                  <a:pos x="4471" y="4120"/>
                </a:cxn>
                <a:cxn ang="0">
                  <a:pos x="2471" y="6777"/>
                </a:cxn>
                <a:cxn ang="0">
                  <a:pos x="2000" y="9967"/>
                </a:cxn>
                <a:cxn ang="0">
                  <a:pos x="0" y="16080"/>
                </a:cxn>
                <a:cxn ang="0">
                  <a:pos x="0" y="17542"/>
                </a:cxn>
                <a:cxn ang="0">
                  <a:pos x="1529" y="18472"/>
                </a:cxn>
                <a:cxn ang="0">
                  <a:pos x="5882" y="17409"/>
                </a:cxn>
                <a:cxn ang="0">
                  <a:pos x="7059" y="17409"/>
                </a:cxn>
                <a:cxn ang="0">
                  <a:pos x="8588" y="17542"/>
                </a:cxn>
                <a:cxn ang="0">
                  <a:pos x="12176" y="19402"/>
                </a:cxn>
                <a:cxn ang="0">
                  <a:pos x="14176" y="19934"/>
                </a:cxn>
                <a:cxn ang="0">
                  <a:pos x="16765" y="19668"/>
                </a:cxn>
                <a:cxn ang="0">
                  <a:pos x="17588" y="17542"/>
                </a:cxn>
                <a:cxn ang="0">
                  <a:pos x="19941" y="15814"/>
                </a:cxn>
                <a:cxn ang="0">
                  <a:pos x="18765" y="12492"/>
                </a:cxn>
                <a:cxn ang="0">
                  <a:pos x="17471" y="10365"/>
                </a:cxn>
                <a:cxn ang="0">
                  <a:pos x="14765" y="9037"/>
                </a:cxn>
                <a:cxn ang="0">
                  <a:pos x="13941" y="8505"/>
                </a:cxn>
                <a:cxn ang="0">
                  <a:pos x="10412" y="1329"/>
                </a:cxn>
              </a:cxnLst>
              <a:rect l="0" t="0" r="r" b="b"/>
              <a:pathLst>
                <a:path w="20000" h="20000">
                  <a:moveTo>
                    <a:pt x="10412" y="1329"/>
                  </a:moveTo>
                  <a:lnTo>
                    <a:pt x="9059" y="0"/>
                  </a:lnTo>
                  <a:lnTo>
                    <a:pt x="8706" y="1329"/>
                  </a:lnTo>
                  <a:lnTo>
                    <a:pt x="8235" y="1993"/>
                  </a:lnTo>
                  <a:lnTo>
                    <a:pt x="4471" y="4120"/>
                  </a:lnTo>
                  <a:lnTo>
                    <a:pt x="2471" y="6777"/>
                  </a:lnTo>
                  <a:lnTo>
                    <a:pt x="2000" y="9967"/>
                  </a:lnTo>
                  <a:lnTo>
                    <a:pt x="0" y="16080"/>
                  </a:lnTo>
                  <a:lnTo>
                    <a:pt x="0" y="17542"/>
                  </a:lnTo>
                  <a:lnTo>
                    <a:pt x="1529" y="18472"/>
                  </a:lnTo>
                  <a:lnTo>
                    <a:pt x="5882" y="17409"/>
                  </a:lnTo>
                  <a:lnTo>
                    <a:pt x="7059" y="17409"/>
                  </a:lnTo>
                  <a:lnTo>
                    <a:pt x="8588" y="17542"/>
                  </a:lnTo>
                  <a:lnTo>
                    <a:pt x="12176" y="19402"/>
                  </a:lnTo>
                  <a:lnTo>
                    <a:pt x="14176" y="19934"/>
                  </a:lnTo>
                  <a:lnTo>
                    <a:pt x="16765" y="19668"/>
                  </a:lnTo>
                  <a:lnTo>
                    <a:pt x="17588" y="17542"/>
                  </a:lnTo>
                  <a:lnTo>
                    <a:pt x="19941" y="15814"/>
                  </a:lnTo>
                  <a:lnTo>
                    <a:pt x="18765" y="12492"/>
                  </a:lnTo>
                  <a:lnTo>
                    <a:pt x="17471" y="10365"/>
                  </a:lnTo>
                  <a:lnTo>
                    <a:pt x="14765" y="9037"/>
                  </a:lnTo>
                  <a:lnTo>
                    <a:pt x="13941" y="8505"/>
                  </a:lnTo>
                  <a:lnTo>
                    <a:pt x="10412" y="1329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3" name="Freeform 84"/>
            <p:cNvSpPr>
              <a:spLocks noChangeAspect="1"/>
            </p:cNvSpPr>
            <p:nvPr/>
          </p:nvSpPr>
          <p:spPr bwMode="auto">
            <a:xfrm>
              <a:off x="1395440" y="3370281"/>
              <a:ext cx="176212" cy="201612"/>
            </a:xfrm>
            <a:custGeom>
              <a:avLst/>
              <a:gdLst/>
              <a:ahLst/>
              <a:cxnLst>
                <a:cxn ang="0">
                  <a:pos x="0" y="3865"/>
                </a:cxn>
                <a:cxn ang="0">
                  <a:pos x="2437" y="580"/>
                </a:cxn>
                <a:cxn ang="0">
                  <a:pos x="3249" y="386"/>
                </a:cxn>
                <a:cxn ang="0">
                  <a:pos x="4670" y="0"/>
                </a:cxn>
                <a:cxn ang="0">
                  <a:pos x="6701" y="580"/>
                </a:cxn>
                <a:cxn ang="0">
                  <a:pos x="10761" y="2899"/>
                </a:cxn>
                <a:cxn ang="0">
                  <a:pos x="13198" y="2512"/>
                </a:cxn>
                <a:cxn ang="0">
                  <a:pos x="14822" y="386"/>
                </a:cxn>
                <a:cxn ang="0">
                  <a:pos x="17259" y="580"/>
                </a:cxn>
                <a:cxn ang="0">
                  <a:pos x="17462" y="2512"/>
                </a:cxn>
                <a:cxn ang="0">
                  <a:pos x="19898" y="4444"/>
                </a:cxn>
                <a:cxn ang="0">
                  <a:pos x="19898" y="5797"/>
                </a:cxn>
                <a:cxn ang="0">
                  <a:pos x="18071" y="11594"/>
                </a:cxn>
                <a:cxn ang="0">
                  <a:pos x="18883" y="13333"/>
                </a:cxn>
                <a:cxn ang="0">
                  <a:pos x="14822" y="16618"/>
                </a:cxn>
                <a:cxn ang="0">
                  <a:pos x="14619" y="17391"/>
                </a:cxn>
                <a:cxn ang="0">
                  <a:pos x="8731" y="17971"/>
                </a:cxn>
                <a:cxn ang="0">
                  <a:pos x="7716" y="19517"/>
                </a:cxn>
                <a:cxn ang="0">
                  <a:pos x="6091" y="19903"/>
                </a:cxn>
                <a:cxn ang="0">
                  <a:pos x="5076" y="19517"/>
                </a:cxn>
                <a:cxn ang="0">
                  <a:pos x="2640" y="17391"/>
                </a:cxn>
                <a:cxn ang="0">
                  <a:pos x="3655" y="15266"/>
                </a:cxn>
                <a:cxn ang="0">
                  <a:pos x="2030" y="12754"/>
                </a:cxn>
                <a:cxn ang="0">
                  <a:pos x="2437" y="10821"/>
                </a:cxn>
                <a:cxn ang="0">
                  <a:pos x="609" y="8116"/>
                </a:cxn>
                <a:cxn ang="0">
                  <a:pos x="1015" y="5217"/>
                </a:cxn>
                <a:cxn ang="0">
                  <a:pos x="0" y="3865"/>
                </a:cxn>
              </a:cxnLst>
              <a:rect l="0" t="0" r="r" b="b"/>
              <a:pathLst>
                <a:path w="20000" h="20000">
                  <a:moveTo>
                    <a:pt x="0" y="3865"/>
                  </a:moveTo>
                  <a:lnTo>
                    <a:pt x="2437" y="580"/>
                  </a:lnTo>
                  <a:lnTo>
                    <a:pt x="3249" y="386"/>
                  </a:lnTo>
                  <a:lnTo>
                    <a:pt x="4670" y="0"/>
                  </a:lnTo>
                  <a:lnTo>
                    <a:pt x="6701" y="580"/>
                  </a:lnTo>
                  <a:lnTo>
                    <a:pt x="10761" y="2899"/>
                  </a:lnTo>
                  <a:lnTo>
                    <a:pt x="13198" y="2512"/>
                  </a:lnTo>
                  <a:lnTo>
                    <a:pt x="14822" y="386"/>
                  </a:lnTo>
                  <a:lnTo>
                    <a:pt x="17259" y="580"/>
                  </a:lnTo>
                  <a:lnTo>
                    <a:pt x="17462" y="2512"/>
                  </a:lnTo>
                  <a:lnTo>
                    <a:pt x="19898" y="4444"/>
                  </a:lnTo>
                  <a:lnTo>
                    <a:pt x="19898" y="5797"/>
                  </a:lnTo>
                  <a:lnTo>
                    <a:pt x="18071" y="11594"/>
                  </a:lnTo>
                  <a:lnTo>
                    <a:pt x="18883" y="13333"/>
                  </a:lnTo>
                  <a:lnTo>
                    <a:pt x="14822" y="16618"/>
                  </a:lnTo>
                  <a:lnTo>
                    <a:pt x="14619" y="17391"/>
                  </a:lnTo>
                  <a:lnTo>
                    <a:pt x="8731" y="17971"/>
                  </a:lnTo>
                  <a:lnTo>
                    <a:pt x="7716" y="19517"/>
                  </a:lnTo>
                  <a:lnTo>
                    <a:pt x="6091" y="19903"/>
                  </a:lnTo>
                  <a:lnTo>
                    <a:pt x="5076" y="19517"/>
                  </a:lnTo>
                  <a:lnTo>
                    <a:pt x="2640" y="17391"/>
                  </a:lnTo>
                  <a:lnTo>
                    <a:pt x="3655" y="15266"/>
                  </a:lnTo>
                  <a:lnTo>
                    <a:pt x="2030" y="12754"/>
                  </a:lnTo>
                  <a:lnTo>
                    <a:pt x="2437" y="10821"/>
                  </a:lnTo>
                  <a:lnTo>
                    <a:pt x="609" y="8116"/>
                  </a:lnTo>
                  <a:lnTo>
                    <a:pt x="1015" y="5217"/>
                  </a:lnTo>
                  <a:lnTo>
                    <a:pt x="0" y="386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4" name="Freeform 85"/>
            <p:cNvSpPr>
              <a:spLocks noChangeAspect="1"/>
            </p:cNvSpPr>
            <p:nvPr/>
          </p:nvSpPr>
          <p:spPr bwMode="auto">
            <a:xfrm>
              <a:off x="1133502" y="3419493"/>
              <a:ext cx="212725" cy="238125"/>
            </a:xfrm>
            <a:custGeom>
              <a:avLst/>
              <a:gdLst/>
              <a:ahLst/>
              <a:cxnLst>
                <a:cxn ang="0">
                  <a:pos x="11139" y="816"/>
                </a:cxn>
                <a:cxn ang="0">
                  <a:pos x="3882" y="0"/>
                </a:cxn>
                <a:cxn ang="0">
                  <a:pos x="2700" y="1633"/>
                </a:cxn>
                <a:cxn ang="0">
                  <a:pos x="1688" y="1633"/>
                </a:cxn>
                <a:cxn ang="0">
                  <a:pos x="844" y="2449"/>
                </a:cxn>
                <a:cxn ang="0">
                  <a:pos x="0" y="3918"/>
                </a:cxn>
                <a:cxn ang="0">
                  <a:pos x="338" y="5714"/>
                </a:cxn>
                <a:cxn ang="0">
                  <a:pos x="2025" y="9143"/>
                </a:cxn>
                <a:cxn ang="0">
                  <a:pos x="2025" y="11102"/>
                </a:cxn>
                <a:cxn ang="0">
                  <a:pos x="4895" y="11755"/>
                </a:cxn>
                <a:cxn ang="0">
                  <a:pos x="17384" y="19918"/>
                </a:cxn>
                <a:cxn ang="0">
                  <a:pos x="19916" y="19429"/>
                </a:cxn>
                <a:cxn ang="0">
                  <a:pos x="19916" y="18776"/>
                </a:cxn>
                <a:cxn ang="0">
                  <a:pos x="19072" y="17633"/>
                </a:cxn>
                <a:cxn ang="0">
                  <a:pos x="18903" y="16653"/>
                </a:cxn>
                <a:cxn ang="0">
                  <a:pos x="19409" y="15510"/>
                </a:cxn>
                <a:cxn ang="0">
                  <a:pos x="17046" y="14367"/>
                </a:cxn>
                <a:cxn ang="0">
                  <a:pos x="16203" y="11755"/>
                </a:cxn>
                <a:cxn ang="0">
                  <a:pos x="15527" y="10776"/>
                </a:cxn>
                <a:cxn ang="0">
                  <a:pos x="15527" y="8816"/>
                </a:cxn>
                <a:cxn ang="0">
                  <a:pos x="12658" y="6204"/>
                </a:cxn>
                <a:cxn ang="0">
                  <a:pos x="10970" y="1633"/>
                </a:cxn>
                <a:cxn ang="0">
                  <a:pos x="11139" y="816"/>
                </a:cxn>
              </a:cxnLst>
              <a:rect l="0" t="0" r="r" b="b"/>
              <a:pathLst>
                <a:path w="20000" h="20000">
                  <a:moveTo>
                    <a:pt x="11139" y="816"/>
                  </a:moveTo>
                  <a:lnTo>
                    <a:pt x="3882" y="0"/>
                  </a:lnTo>
                  <a:lnTo>
                    <a:pt x="2700" y="1633"/>
                  </a:lnTo>
                  <a:lnTo>
                    <a:pt x="1688" y="1633"/>
                  </a:lnTo>
                  <a:lnTo>
                    <a:pt x="844" y="2449"/>
                  </a:lnTo>
                  <a:lnTo>
                    <a:pt x="0" y="3918"/>
                  </a:lnTo>
                  <a:lnTo>
                    <a:pt x="338" y="5714"/>
                  </a:lnTo>
                  <a:lnTo>
                    <a:pt x="2025" y="9143"/>
                  </a:lnTo>
                  <a:lnTo>
                    <a:pt x="2025" y="11102"/>
                  </a:lnTo>
                  <a:lnTo>
                    <a:pt x="4895" y="11755"/>
                  </a:lnTo>
                  <a:lnTo>
                    <a:pt x="17384" y="19918"/>
                  </a:lnTo>
                  <a:lnTo>
                    <a:pt x="19916" y="19429"/>
                  </a:lnTo>
                  <a:lnTo>
                    <a:pt x="19916" y="18776"/>
                  </a:lnTo>
                  <a:lnTo>
                    <a:pt x="19072" y="17633"/>
                  </a:lnTo>
                  <a:lnTo>
                    <a:pt x="18903" y="16653"/>
                  </a:lnTo>
                  <a:lnTo>
                    <a:pt x="19409" y="15510"/>
                  </a:lnTo>
                  <a:lnTo>
                    <a:pt x="17046" y="14367"/>
                  </a:lnTo>
                  <a:lnTo>
                    <a:pt x="16203" y="11755"/>
                  </a:lnTo>
                  <a:lnTo>
                    <a:pt x="15527" y="10776"/>
                  </a:lnTo>
                  <a:lnTo>
                    <a:pt x="15527" y="8816"/>
                  </a:lnTo>
                  <a:lnTo>
                    <a:pt x="12658" y="6204"/>
                  </a:lnTo>
                  <a:lnTo>
                    <a:pt x="10970" y="1633"/>
                  </a:lnTo>
                  <a:lnTo>
                    <a:pt x="11139" y="816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5" name="Freeform 86"/>
            <p:cNvSpPr>
              <a:spLocks noChangeAspect="1"/>
            </p:cNvSpPr>
            <p:nvPr/>
          </p:nvSpPr>
          <p:spPr bwMode="auto">
            <a:xfrm>
              <a:off x="3281390" y="2600343"/>
              <a:ext cx="11112" cy="31750"/>
            </a:xfrm>
            <a:custGeom>
              <a:avLst/>
              <a:gdLst/>
              <a:ahLst/>
              <a:cxnLst>
                <a:cxn ang="0">
                  <a:pos x="7273" y="19355"/>
                </a:cxn>
                <a:cxn ang="0">
                  <a:pos x="0" y="18065"/>
                </a:cxn>
                <a:cxn ang="0">
                  <a:pos x="3636" y="0"/>
                </a:cxn>
                <a:cxn ang="0">
                  <a:pos x="14545" y="1290"/>
                </a:cxn>
                <a:cxn ang="0">
                  <a:pos x="18182" y="5161"/>
                </a:cxn>
                <a:cxn ang="0">
                  <a:pos x="18182" y="18065"/>
                </a:cxn>
                <a:cxn ang="0">
                  <a:pos x="7273" y="19355"/>
                </a:cxn>
              </a:cxnLst>
              <a:rect l="0" t="0" r="r" b="b"/>
              <a:pathLst>
                <a:path w="20000" h="20000">
                  <a:moveTo>
                    <a:pt x="7273" y="19355"/>
                  </a:moveTo>
                  <a:lnTo>
                    <a:pt x="0" y="18065"/>
                  </a:lnTo>
                  <a:lnTo>
                    <a:pt x="3636" y="0"/>
                  </a:lnTo>
                  <a:lnTo>
                    <a:pt x="14545" y="1290"/>
                  </a:lnTo>
                  <a:lnTo>
                    <a:pt x="18182" y="5161"/>
                  </a:lnTo>
                  <a:lnTo>
                    <a:pt x="18182" y="18065"/>
                  </a:lnTo>
                  <a:lnTo>
                    <a:pt x="7273" y="1935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6" name="Freeform 87"/>
            <p:cNvSpPr>
              <a:spLocks noChangeAspect="1"/>
            </p:cNvSpPr>
            <p:nvPr/>
          </p:nvSpPr>
          <p:spPr bwMode="auto">
            <a:xfrm>
              <a:off x="3284565" y="2454293"/>
              <a:ext cx="219075" cy="317500"/>
            </a:xfrm>
            <a:custGeom>
              <a:avLst/>
              <a:gdLst/>
              <a:ahLst/>
              <a:cxnLst>
                <a:cxn ang="0">
                  <a:pos x="8653" y="19938"/>
                </a:cxn>
                <a:cxn ang="0">
                  <a:pos x="8000" y="19692"/>
                </a:cxn>
                <a:cxn ang="0">
                  <a:pos x="7020" y="19200"/>
                </a:cxn>
                <a:cxn ang="0">
                  <a:pos x="6531" y="18092"/>
                </a:cxn>
                <a:cxn ang="0">
                  <a:pos x="6367" y="17969"/>
                </a:cxn>
                <a:cxn ang="0">
                  <a:pos x="5878" y="18462"/>
                </a:cxn>
                <a:cxn ang="0">
                  <a:pos x="5388" y="18462"/>
                </a:cxn>
                <a:cxn ang="0">
                  <a:pos x="4898" y="18338"/>
                </a:cxn>
                <a:cxn ang="0">
                  <a:pos x="3918" y="17477"/>
                </a:cxn>
                <a:cxn ang="0">
                  <a:pos x="2122" y="17477"/>
                </a:cxn>
                <a:cxn ang="0">
                  <a:pos x="1633" y="15877"/>
                </a:cxn>
                <a:cxn ang="0">
                  <a:pos x="980" y="15508"/>
                </a:cxn>
                <a:cxn ang="0">
                  <a:pos x="0" y="13662"/>
                </a:cxn>
                <a:cxn ang="0">
                  <a:pos x="1143" y="13415"/>
                </a:cxn>
                <a:cxn ang="0">
                  <a:pos x="1796" y="12923"/>
                </a:cxn>
                <a:cxn ang="0">
                  <a:pos x="3102" y="12923"/>
                </a:cxn>
                <a:cxn ang="0">
                  <a:pos x="2612" y="11815"/>
                </a:cxn>
                <a:cxn ang="0">
                  <a:pos x="2776" y="11446"/>
                </a:cxn>
                <a:cxn ang="0">
                  <a:pos x="3755" y="11323"/>
                </a:cxn>
                <a:cxn ang="0">
                  <a:pos x="3102" y="9354"/>
                </a:cxn>
                <a:cxn ang="0">
                  <a:pos x="2122" y="8369"/>
                </a:cxn>
                <a:cxn ang="0">
                  <a:pos x="1469" y="7877"/>
                </a:cxn>
                <a:cxn ang="0">
                  <a:pos x="490" y="7877"/>
                </a:cxn>
                <a:cxn ang="0">
                  <a:pos x="0" y="7262"/>
                </a:cxn>
                <a:cxn ang="0">
                  <a:pos x="1796" y="4677"/>
                </a:cxn>
                <a:cxn ang="0">
                  <a:pos x="2776" y="4308"/>
                </a:cxn>
                <a:cxn ang="0">
                  <a:pos x="3918" y="4677"/>
                </a:cxn>
                <a:cxn ang="0">
                  <a:pos x="5061" y="4554"/>
                </a:cxn>
                <a:cxn ang="0">
                  <a:pos x="7020" y="4185"/>
                </a:cxn>
                <a:cxn ang="0">
                  <a:pos x="9633" y="2462"/>
                </a:cxn>
                <a:cxn ang="0">
                  <a:pos x="9306" y="1723"/>
                </a:cxn>
                <a:cxn ang="0">
                  <a:pos x="9633" y="1354"/>
                </a:cxn>
                <a:cxn ang="0">
                  <a:pos x="11755" y="1477"/>
                </a:cxn>
                <a:cxn ang="0">
                  <a:pos x="13388" y="123"/>
                </a:cxn>
                <a:cxn ang="0">
                  <a:pos x="13714" y="0"/>
                </a:cxn>
                <a:cxn ang="0">
                  <a:pos x="18939" y="1846"/>
                </a:cxn>
                <a:cxn ang="0">
                  <a:pos x="19592" y="2708"/>
                </a:cxn>
                <a:cxn ang="0">
                  <a:pos x="19918" y="3938"/>
                </a:cxn>
                <a:cxn ang="0">
                  <a:pos x="19102" y="4677"/>
                </a:cxn>
                <a:cxn ang="0">
                  <a:pos x="17796" y="5169"/>
                </a:cxn>
                <a:cxn ang="0">
                  <a:pos x="15837" y="6400"/>
                </a:cxn>
                <a:cxn ang="0">
                  <a:pos x="13551" y="7138"/>
                </a:cxn>
                <a:cxn ang="0">
                  <a:pos x="10286" y="11692"/>
                </a:cxn>
                <a:cxn ang="0">
                  <a:pos x="8163" y="16369"/>
                </a:cxn>
                <a:cxn ang="0">
                  <a:pos x="9306" y="19569"/>
                </a:cxn>
                <a:cxn ang="0">
                  <a:pos x="8653" y="19938"/>
                </a:cxn>
              </a:cxnLst>
              <a:rect l="0" t="0" r="r" b="b"/>
              <a:pathLst>
                <a:path w="20000" h="20000">
                  <a:moveTo>
                    <a:pt x="8653" y="19938"/>
                  </a:moveTo>
                  <a:lnTo>
                    <a:pt x="8000" y="19692"/>
                  </a:lnTo>
                  <a:lnTo>
                    <a:pt x="7020" y="19200"/>
                  </a:lnTo>
                  <a:lnTo>
                    <a:pt x="6531" y="18092"/>
                  </a:lnTo>
                  <a:lnTo>
                    <a:pt x="6367" y="17969"/>
                  </a:lnTo>
                  <a:lnTo>
                    <a:pt x="5878" y="18462"/>
                  </a:lnTo>
                  <a:lnTo>
                    <a:pt x="5388" y="18462"/>
                  </a:lnTo>
                  <a:lnTo>
                    <a:pt x="4898" y="18338"/>
                  </a:lnTo>
                  <a:lnTo>
                    <a:pt x="3918" y="17477"/>
                  </a:lnTo>
                  <a:lnTo>
                    <a:pt x="2122" y="17477"/>
                  </a:lnTo>
                  <a:lnTo>
                    <a:pt x="1633" y="15877"/>
                  </a:lnTo>
                  <a:lnTo>
                    <a:pt x="980" y="15508"/>
                  </a:lnTo>
                  <a:lnTo>
                    <a:pt x="0" y="13662"/>
                  </a:lnTo>
                  <a:lnTo>
                    <a:pt x="1143" y="13415"/>
                  </a:lnTo>
                  <a:lnTo>
                    <a:pt x="1796" y="12923"/>
                  </a:lnTo>
                  <a:lnTo>
                    <a:pt x="3102" y="12923"/>
                  </a:lnTo>
                  <a:lnTo>
                    <a:pt x="2612" y="11815"/>
                  </a:lnTo>
                  <a:lnTo>
                    <a:pt x="2776" y="11446"/>
                  </a:lnTo>
                  <a:lnTo>
                    <a:pt x="3755" y="11323"/>
                  </a:lnTo>
                  <a:lnTo>
                    <a:pt x="3102" y="9354"/>
                  </a:lnTo>
                  <a:lnTo>
                    <a:pt x="2122" y="8369"/>
                  </a:lnTo>
                  <a:lnTo>
                    <a:pt x="1469" y="7877"/>
                  </a:lnTo>
                  <a:lnTo>
                    <a:pt x="490" y="7877"/>
                  </a:lnTo>
                  <a:lnTo>
                    <a:pt x="0" y="7262"/>
                  </a:lnTo>
                  <a:lnTo>
                    <a:pt x="1796" y="4677"/>
                  </a:lnTo>
                  <a:lnTo>
                    <a:pt x="2776" y="4308"/>
                  </a:lnTo>
                  <a:lnTo>
                    <a:pt x="3918" y="4677"/>
                  </a:lnTo>
                  <a:lnTo>
                    <a:pt x="5061" y="4554"/>
                  </a:lnTo>
                  <a:lnTo>
                    <a:pt x="7020" y="4185"/>
                  </a:lnTo>
                  <a:lnTo>
                    <a:pt x="9633" y="2462"/>
                  </a:lnTo>
                  <a:lnTo>
                    <a:pt x="9306" y="1723"/>
                  </a:lnTo>
                  <a:lnTo>
                    <a:pt x="9633" y="1354"/>
                  </a:lnTo>
                  <a:lnTo>
                    <a:pt x="11755" y="1477"/>
                  </a:lnTo>
                  <a:lnTo>
                    <a:pt x="13388" y="123"/>
                  </a:lnTo>
                  <a:lnTo>
                    <a:pt x="13714" y="0"/>
                  </a:lnTo>
                  <a:lnTo>
                    <a:pt x="18939" y="1846"/>
                  </a:lnTo>
                  <a:lnTo>
                    <a:pt x="19592" y="2708"/>
                  </a:lnTo>
                  <a:lnTo>
                    <a:pt x="19918" y="3938"/>
                  </a:lnTo>
                  <a:lnTo>
                    <a:pt x="19102" y="4677"/>
                  </a:lnTo>
                  <a:lnTo>
                    <a:pt x="17796" y="5169"/>
                  </a:lnTo>
                  <a:lnTo>
                    <a:pt x="15837" y="6400"/>
                  </a:lnTo>
                  <a:lnTo>
                    <a:pt x="13551" y="7138"/>
                  </a:lnTo>
                  <a:lnTo>
                    <a:pt x="10286" y="11692"/>
                  </a:lnTo>
                  <a:lnTo>
                    <a:pt x="8163" y="16369"/>
                  </a:lnTo>
                  <a:lnTo>
                    <a:pt x="9306" y="19569"/>
                  </a:lnTo>
                  <a:lnTo>
                    <a:pt x="8653" y="1993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7" name="Freeform 88"/>
            <p:cNvSpPr>
              <a:spLocks noChangeAspect="1"/>
            </p:cNvSpPr>
            <p:nvPr/>
          </p:nvSpPr>
          <p:spPr bwMode="auto">
            <a:xfrm>
              <a:off x="3422677" y="2309831"/>
              <a:ext cx="557213" cy="192087"/>
            </a:xfrm>
            <a:custGeom>
              <a:avLst/>
              <a:gdLst/>
              <a:ahLst/>
              <a:cxnLst>
                <a:cxn ang="0">
                  <a:pos x="1672" y="10355"/>
                </a:cxn>
                <a:cxn ang="0">
                  <a:pos x="2572" y="9137"/>
                </a:cxn>
                <a:cxn ang="0">
                  <a:pos x="3601" y="8325"/>
                </a:cxn>
                <a:cxn ang="0">
                  <a:pos x="3794" y="5076"/>
                </a:cxn>
                <a:cxn ang="0">
                  <a:pos x="4373" y="4264"/>
                </a:cxn>
                <a:cxn ang="0">
                  <a:pos x="4502" y="1624"/>
                </a:cxn>
                <a:cxn ang="0">
                  <a:pos x="6624" y="406"/>
                </a:cxn>
                <a:cxn ang="0">
                  <a:pos x="7781" y="1421"/>
                </a:cxn>
                <a:cxn ang="0">
                  <a:pos x="9196" y="406"/>
                </a:cxn>
                <a:cxn ang="0">
                  <a:pos x="11286" y="0"/>
                </a:cxn>
                <a:cxn ang="0">
                  <a:pos x="11222" y="2030"/>
                </a:cxn>
                <a:cxn ang="0">
                  <a:pos x="11672" y="2234"/>
                </a:cxn>
                <a:cxn ang="0">
                  <a:pos x="12315" y="812"/>
                </a:cxn>
                <a:cxn ang="0">
                  <a:pos x="12701" y="2437"/>
                </a:cxn>
                <a:cxn ang="0">
                  <a:pos x="15981" y="4061"/>
                </a:cxn>
                <a:cxn ang="0">
                  <a:pos x="17074" y="2234"/>
                </a:cxn>
                <a:cxn ang="0">
                  <a:pos x="18875" y="2030"/>
                </a:cxn>
                <a:cxn ang="0">
                  <a:pos x="19968" y="4061"/>
                </a:cxn>
                <a:cxn ang="0">
                  <a:pos x="19711" y="8325"/>
                </a:cxn>
                <a:cxn ang="0">
                  <a:pos x="18939" y="11168"/>
                </a:cxn>
                <a:cxn ang="0">
                  <a:pos x="17846" y="11168"/>
                </a:cxn>
                <a:cxn ang="0">
                  <a:pos x="15145" y="10964"/>
                </a:cxn>
                <a:cxn ang="0">
                  <a:pos x="13151" y="11168"/>
                </a:cxn>
                <a:cxn ang="0">
                  <a:pos x="11929" y="10355"/>
                </a:cxn>
                <a:cxn ang="0">
                  <a:pos x="11093" y="10558"/>
                </a:cxn>
                <a:cxn ang="0">
                  <a:pos x="9711" y="11980"/>
                </a:cxn>
                <a:cxn ang="0">
                  <a:pos x="7846" y="14416"/>
                </a:cxn>
                <a:cxn ang="0">
                  <a:pos x="7395" y="12995"/>
                </a:cxn>
                <a:cxn ang="0">
                  <a:pos x="7010" y="14010"/>
                </a:cxn>
                <a:cxn ang="0">
                  <a:pos x="6174" y="15025"/>
                </a:cxn>
                <a:cxn ang="0">
                  <a:pos x="4887" y="16041"/>
                </a:cxn>
                <a:cxn ang="0">
                  <a:pos x="4695" y="13807"/>
                </a:cxn>
                <a:cxn ang="0">
                  <a:pos x="4244" y="14416"/>
                </a:cxn>
                <a:cxn ang="0">
                  <a:pos x="3408" y="17868"/>
                </a:cxn>
                <a:cxn ang="0">
                  <a:pos x="2508" y="19492"/>
                </a:cxn>
                <a:cxn ang="0">
                  <a:pos x="1672" y="19898"/>
                </a:cxn>
                <a:cxn ang="0">
                  <a:pos x="450" y="15228"/>
                </a:cxn>
                <a:cxn ang="0">
                  <a:pos x="0" y="13198"/>
                </a:cxn>
                <a:cxn ang="0">
                  <a:pos x="772" y="12386"/>
                </a:cxn>
                <a:cxn ang="0">
                  <a:pos x="450" y="10964"/>
                </a:cxn>
              </a:cxnLst>
              <a:rect l="0" t="0" r="r" b="b"/>
              <a:pathLst>
                <a:path w="20000" h="20000">
                  <a:moveTo>
                    <a:pt x="450" y="10964"/>
                  </a:moveTo>
                  <a:lnTo>
                    <a:pt x="1672" y="10355"/>
                  </a:lnTo>
                  <a:lnTo>
                    <a:pt x="2701" y="10964"/>
                  </a:lnTo>
                  <a:lnTo>
                    <a:pt x="2572" y="9137"/>
                  </a:lnTo>
                  <a:lnTo>
                    <a:pt x="2701" y="7919"/>
                  </a:lnTo>
                  <a:lnTo>
                    <a:pt x="3601" y="8325"/>
                  </a:lnTo>
                  <a:lnTo>
                    <a:pt x="3408" y="5888"/>
                  </a:lnTo>
                  <a:lnTo>
                    <a:pt x="3794" y="5076"/>
                  </a:lnTo>
                  <a:lnTo>
                    <a:pt x="4373" y="5685"/>
                  </a:lnTo>
                  <a:lnTo>
                    <a:pt x="4373" y="4264"/>
                  </a:lnTo>
                  <a:lnTo>
                    <a:pt x="4502" y="3046"/>
                  </a:lnTo>
                  <a:lnTo>
                    <a:pt x="4502" y="1624"/>
                  </a:lnTo>
                  <a:lnTo>
                    <a:pt x="5531" y="1421"/>
                  </a:lnTo>
                  <a:lnTo>
                    <a:pt x="6624" y="406"/>
                  </a:lnTo>
                  <a:lnTo>
                    <a:pt x="7267" y="2437"/>
                  </a:lnTo>
                  <a:lnTo>
                    <a:pt x="7781" y="1421"/>
                  </a:lnTo>
                  <a:lnTo>
                    <a:pt x="8103" y="1015"/>
                  </a:lnTo>
                  <a:lnTo>
                    <a:pt x="9196" y="406"/>
                  </a:lnTo>
                  <a:lnTo>
                    <a:pt x="10450" y="812"/>
                  </a:lnTo>
                  <a:lnTo>
                    <a:pt x="11286" y="0"/>
                  </a:lnTo>
                  <a:lnTo>
                    <a:pt x="11479" y="406"/>
                  </a:lnTo>
                  <a:lnTo>
                    <a:pt x="11222" y="2030"/>
                  </a:lnTo>
                  <a:lnTo>
                    <a:pt x="11222" y="2437"/>
                  </a:lnTo>
                  <a:lnTo>
                    <a:pt x="11672" y="2234"/>
                  </a:lnTo>
                  <a:lnTo>
                    <a:pt x="12058" y="812"/>
                  </a:lnTo>
                  <a:lnTo>
                    <a:pt x="12315" y="812"/>
                  </a:lnTo>
                  <a:lnTo>
                    <a:pt x="12572" y="1015"/>
                  </a:lnTo>
                  <a:lnTo>
                    <a:pt x="12701" y="2437"/>
                  </a:lnTo>
                  <a:lnTo>
                    <a:pt x="13151" y="3452"/>
                  </a:lnTo>
                  <a:lnTo>
                    <a:pt x="15981" y="4061"/>
                  </a:lnTo>
                  <a:lnTo>
                    <a:pt x="16817" y="3452"/>
                  </a:lnTo>
                  <a:lnTo>
                    <a:pt x="17074" y="2234"/>
                  </a:lnTo>
                  <a:lnTo>
                    <a:pt x="17846" y="2030"/>
                  </a:lnTo>
                  <a:lnTo>
                    <a:pt x="18875" y="2030"/>
                  </a:lnTo>
                  <a:lnTo>
                    <a:pt x="19839" y="2843"/>
                  </a:lnTo>
                  <a:lnTo>
                    <a:pt x="19968" y="4061"/>
                  </a:lnTo>
                  <a:lnTo>
                    <a:pt x="19839" y="6904"/>
                  </a:lnTo>
                  <a:lnTo>
                    <a:pt x="19711" y="8325"/>
                  </a:lnTo>
                  <a:lnTo>
                    <a:pt x="19132" y="9949"/>
                  </a:lnTo>
                  <a:lnTo>
                    <a:pt x="18939" y="11168"/>
                  </a:lnTo>
                  <a:lnTo>
                    <a:pt x="18489" y="11777"/>
                  </a:lnTo>
                  <a:lnTo>
                    <a:pt x="17846" y="11168"/>
                  </a:lnTo>
                  <a:lnTo>
                    <a:pt x="16302" y="10964"/>
                  </a:lnTo>
                  <a:lnTo>
                    <a:pt x="15145" y="10964"/>
                  </a:lnTo>
                  <a:lnTo>
                    <a:pt x="13987" y="11777"/>
                  </a:lnTo>
                  <a:lnTo>
                    <a:pt x="13151" y="11168"/>
                  </a:lnTo>
                  <a:lnTo>
                    <a:pt x="12508" y="11777"/>
                  </a:lnTo>
                  <a:lnTo>
                    <a:pt x="11929" y="10355"/>
                  </a:lnTo>
                  <a:lnTo>
                    <a:pt x="11415" y="10558"/>
                  </a:lnTo>
                  <a:lnTo>
                    <a:pt x="11093" y="10558"/>
                  </a:lnTo>
                  <a:lnTo>
                    <a:pt x="10643" y="11980"/>
                  </a:lnTo>
                  <a:lnTo>
                    <a:pt x="9711" y="11980"/>
                  </a:lnTo>
                  <a:lnTo>
                    <a:pt x="8103" y="14416"/>
                  </a:lnTo>
                  <a:lnTo>
                    <a:pt x="7846" y="14416"/>
                  </a:lnTo>
                  <a:lnTo>
                    <a:pt x="7395" y="13198"/>
                  </a:lnTo>
                  <a:lnTo>
                    <a:pt x="7395" y="12995"/>
                  </a:lnTo>
                  <a:lnTo>
                    <a:pt x="7203" y="12995"/>
                  </a:lnTo>
                  <a:lnTo>
                    <a:pt x="7010" y="14010"/>
                  </a:lnTo>
                  <a:lnTo>
                    <a:pt x="6431" y="13807"/>
                  </a:lnTo>
                  <a:lnTo>
                    <a:pt x="6174" y="15025"/>
                  </a:lnTo>
                  <a:lnTo>
                    <a:pt x="5659" y="15838"/>
                  </a:lnTo>
                  <a:lnTo>
                    <a:pt x="4887" y="16041"/>
                  </a:lnTo>
                  <a:lnTo>
                    <a:pt x="4823" y="15431"/>
                  </a:lnTo>
                  <a:lnTo>
                    <a:pt x="4695" y="13807"/>
                  </a:lnTo>
                  <a:lnTo>
                    <a:pt x="4502" y="13401"/>
                  </a:lnTo>
                  <a:lnTo>
                    <a:pt x="4244" y="14416"/>
                  </a:lnTo>
                  <a:lnTo>
                    <a:pt x="3601" y="17259"/>
                  </a:lnTo>
                  <a:lnTo>
                    <a:pt x="3408" y="17868"/>
                  </a:lnTo>
                  <a:lnTo>
                    <a:pt x="2701" y="18071"/>
                  </a:lnTo>
                  <a:lnTo>
                    <a:pt x="2508" y="19492"/>
                  </a:lnTo>
                  <a:lnTo>
                    <a:pt x="2251" y="19898"/>
                  </a:lnTo>
                  <a:lnTo>
                    <a:pt x="1672" y="19898"/>
                  </a:lnTo>
                  <a:lnTo>
                    <a:pt x="1479" y="18071"/>
                  </a:lnTo>
                  <a:lnTo>
                    <a:pt x="450" y="15228"/>
                  </a:lnTo>
                  <a:lnTo>
                    <a:pt x="0" y="14619"/>
                  </a:lnTo>
                  <a:lnTo>
                    <a:pt x="0" y="13198"/>
                  </a:lnTo>
                  <a:lnTo>
                    <a:pt x="643" y="12589"/>
                  </a:lnTo>
                  <a:lnTo>
                    <a:pt x="772" y="12386"/>
                  </a:lnTo>
                  <a:lnTo>
                    <a:pt x="579" y="11168"/>
                  </a:lnTo>
                  <a:lnTo>
                    <a:pt x="450" y="10964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" name="Freeform 89"/>
            <p:cNvSpPr>
              <a:spLocks noChangeAspect="1"/>
            </p:cNvSpPr>
            <p:nvPr/>
          </p:nvSpPr>
          <p:spPr bwMode="auto">
            <a:xfrm>
              <a:off x="2073302" y="2616218"/>
              <a:ext cx="763588" cy="781050"/>
            </a:xfrm>
            <a:custGeom>
              <a:avLst/>
              <a:gdLst/>
              <a:ahLst/>
              <a:cxnLst>
                <a:cxn ang="0">
                  <a:pos x="5425" y="3050"/>
                </a:cxn>
                <a:cxn ang="0">
                  <a:pos x="6132" y="3250"/>
                </a:cxn>
                <a:cxn ang="0">
                  <a:pos x="6557" y="3100"/>
                </a:cxn>
                <a:cxn ang="0">
                  <a:pos x="7170" y="2300"/>
                </a:cxn>
                <a:cxn ang="0">
                  <a:pos x="6604" y="1750"/>
                </a:cxn>
                <a:cxn ang="0">
                  <a:pos x="6604" y="1050"/>
                </a:cxn>
                <a:cxn ang="0">
                  <a:pos x="6887" y="250"/>
                </a:cxn>
                <a:cxn ang="0">
                  <a:pos x="7358" y="250"/>
                </a:cxn>
                <a:cxn ang="0">
                  <a:pos x="7925" y="50"/>
                </a:cxn>
                <a:cxn ang="0">
                  <a:pos x="8302" y="1450"/>
                </a:cxn>
                <a:cxn ang="0">
                  <a:pos x="7783" y="1800"/>
                </a:cxn>
                <a:cxn ang="0">
                  <a:pos x="7925" y="2250"/>
                </a:cxn>
                <a:cxn ang="0">
                  <a:pos x="8632" y="2300"/>
                </a:cxn>
                <a:cxn ang="0">
                  <a:pos x="8868" y="3250"/>
                </a:cxn>
                <a:cxn ang="0">
                  <a:pos x="9575" y="4150"/>
                </a:cxn>
                <a:cxn ang="0">
                  <a:pos x="10000" y="3900"/>
                </a:cxn>
                <a:cxn ang="0">
                  <a:pos x="10590" y="2900"/>
                </a:cxn>
                <a:cxn ang="0">
                  <a:pos x="11297" y="1900"/>
                </a:cxn>
                <a:cxn ang="0">
                  <a:pos x="12995" y="2100"/>
                </a:cxn>
                <a:cxn ang="0">
                  <a:pos x="14505" y="2450"/>
                </a:cxn>
                <a:cxn ang="0">
                  <a:pos x="15307" y="3250"/>
                </a:cxn>
                <a:cxn ang="0">
                  <a:pos x="15448" y="3600"/>
                </a:cxn>
                <a:cxn ang="0">
                  <a:pos x="15024" y="4250"/>
                </a:cxn>
                <a:cxn ang="0">
                  <a:pos x="15354" y="5100"/>
                </a:cxn>
                <a:cxn ang="0">
                  <a:pos x="15920" y="4500"/>
                </a:cxn>
                <a:cxn ang="0">
                  <a:pos x="17052" y="6100"/>
                </a:cxn>
                <a:cxn ang="0">
                  <a:pos x="17948" y="8000"/>
                </a:cxn>
                <a:cxn ang="0">
                  <a:pos x="19363" y="8550"/>
                </a:cxn>
                <a:cxn ang="0">
                  <a:pos x="19976" y="9300"/>
                </a:cxn>
                <a:cxn ang="0">
                  <a:pos x="18656" y="10325"/>
                </a:cxn>
                <a:cxn ang="0">
                  <a:pos x="18278" y="11025"/>
                </a:cxn>
                <a:cxn ang="0">
                  <a:pos x="18278" y="12325"/>
                </a:cxn>
                <a:cxn ang="0">
                  <a:pos x="18325" y="13325"/>
                </a:cxn>
                <a:cxn ang="0">
                  <a:pos x="17712" y="13475"/>
                </a:cxn>
                <a:cxn ang="0">
                  <a:pos x="15684" y="12125"/>
                </a:cxn>
                <a:cxn ang="0">
                  <a:pos x="14410" y="11025"/>
                </a:cxn>
                <a:cxn ang="0">
                  <a:pos x="13231" y="10875"/>
                </a:cxn>
                <a:cxn ang="0">
                  <a:pos x="13420" y="12875"/>
                </a:cxn>
                <a:cxn ang="0">
                  <a:pos x="12948" y="13375"/>
                </a:cxn>
                <a:cxn ang="0">
                  <a:pos x="11863" y="14675"/>
                </a:cxn>
                <a:cxn ang="0">
                  <a:pos x="11392" y="15675"/>
                </a:cxn>
                <a:cxn ang="0">
                  <a:pos x="12005" y="16525"/>
                </a:cxn>
                <a:cxn ang="0">
                  <a:pos x="12854" y="16075"/>
                </a:cxn>
                <a:cxn ang="0">
                  <a:pos x="13608" y="16375"/>
                </a:cxn>
                <a:cxn ang="0">
                  <a:pos x="13608" y="17275"/>
                </a:cxn>
                <a:cxn ang="0">
                  <a:pos x="12995" y="17625"/>
                </a:cxn>
                <a:cxn ang="0">
                  <a:pos x="11769" y="19275"/>
                </a:cxn>
                <a:cxn ang="0">
                  <a:pos x="9717" y="19625"/>
                </a:cxn>
                <a:cxn ang="0">
                  <a:pos x="8585" y="18075"/>
                </a:cxn>
                <a:cxn ang="0">
                  <a:pos x="7547" y="16575"/>
                </a:cxn>
                <a:cxn ang="0">
                  <a:pos x="6368" y="15925"/>
                </a:cxn>
                <a:cxn ang="0">
                  <a:pos x="4575" y="14875"/>
                </a:cxn>
                <a:cxn ang="0">
                  <a:pos x="3538" y="13225"/>
                </a:cxn>
                <a:cxn ang="0">
                  <a:pos x="2925" y="12725"/>
                </a:cxn>
                <a:cxn ang="0">
                  <a:pos x="142" y="10375"/>
                </a:cxn>
                <a:cxn ang="0">
                  <a:pos x="0" y="9650"/>
                </a:cxn>
                <a:cxn ang="0">
                  <a:pos x="1981" y="7150"/>
                </a:cxn>
                <a:cxn ang="0">
                  <a:pos x="2547" y="6600"/>
                </a:cxn>
                <a:cxn ang="0">
                  <a:pos x="2689" y="4300"/>
                </a:cxn>
                <a:cxn ang="0">
                  <a:pos x="3160" y="3050"/>
                </a:cxn>
                <a:cxn ang="0">
                  <a:pos x="4198" y="2400"/>
                </a:cxn>
              </a:cxnLst>
              <a:rect l="0" t="0" r="r" b="b"/>
              <a:pathLst>
                <a:path w="20000" h="20000">
                  <a:moveTo>
                    <a:pt x="5283" y="2450"/>
                  </a:moveTo>
                  <a:lnTo>
                    <a:pt x="5425" y="3050"/>
                  </a:lnTo>
                  <a:lnTo>
                    <a:pt x="5943" y="3100"/>
                  </a:lnTo>
                  <a:lnTo>
                    <a:pt x="6132" y="3250"/>
                  </a:lnTo>
                  <a:lnTo>
                    <a:pt x="6368" y="3250"/>
                  </a:lnTo>
                  <a:lnTo>
                    <a:pt x="6557" y="3100"/>
                  </a:lnTo>
                  <a:lnTo>
                    <a:pt x="6698" y="2450"/>
                  </a:lnTo>
                  <a:lnTo>
                    <a:pt x="7170" y="2300"/>
                  </a:lnTo>
                  <a:lnTo>
                    <a:pt x="7075" y="1950"/>
                  </a:lnTo>
                  <a:lnTo>
                    <a:pt x="6604" y="1750"/>
                  </a:lnTo>
                  <a:lnTo>
                    <a:pt x="6415" y="1400"/>
                  </a:lnTo>
                  <a:lnTo>
                    <a:pt x="6604" y="1050"/>
                  </a:lnTo>
                  <a:lnTo>
                    <a:pt x="6604" y="450"/>
                  </a:lnTo>
                  <a:lnTo>
                    <a:pt x="6887" y="250"/>
                  </a:lnTo>
                  <a:lnTo>
                    <a:pt x="7170" y="350"/>
                  </a:lnTo>
                  <a:lnTo>
                    <a:pt x="7358" y="250"/>
                  </a:lnTo>
                  <a:lnTo>
                    <a:pt x="7547" y="0"/>
                  </a:lnTo>
                  <a:lnTo>
                    <a:pt x="7925" y="50"/>
                  </a:lnTo>
                  <a:lnTo>
                    <a:pt x="8019" y="900"/>
                  </a:lnTo>
                  <a:lnTo>
                    <a:pt x="8302" y="1450"/>
                  </a:lnTo>
                  <a:lnTo>
                    <a:pt x="8160" y="1700"/>
                  </a:lnTo>
                  <a:lnTo>
                    <a:pt x="7783" y="1800"/>
                  </a:lnTo>
                  <a:lnTo>
                    <a:pt x="7783" y="2050"/>
                  </a:lnTo>
                  <a:lnTo>
                    <a:pt x="7925" y="2250"/>
                  </a:lnTo>
                  <a:lnTo>
                    <a:pt x="8396" y="2200"/>
                  </a:lnTo>
                  <a:lnTo>
                    <a:pt x="8632" y="2300"/>
                  </a:lnTo>
                  <a:lnTo>
                    <a:pt x="8774" y="2550"/>
                  </a:lnTo>
                  <a:lnTo>
                    <a:pt x="8868" y="3250"/>
                  </a:lnTo>
                  <a:lnTo>
                    <a:pt x="9245" y="3800"/>
                  </a:lnTo>
                  <a:lnTo>
                    <a:pt x="9575" y="4150"/>
                  </a:lnTo>
                  <a:lnTo>
                    <a:pt x="9717" y="4050"/>
                  </a:lnTo>
                  <a:lnTo>
                    <a:pt x="10000" y="3900"/>
                  </a:lnTo>
                  <a:lnTo>
                    <a:pt x="10354" y="3050"/>
                  </a:lnTo>
                  <a:lnTo>
                    <a:pt x="10590" y="2900"/>
                  </a:lnTo>
                  <a:lnTo>
                    <a:pt x="10920" y="2050"/>
                  </a:lnTo>
                  <a:lnTo>
                    <a:pt x="11297" y="1900"/>
                  </a:lnTo>
                  <a:lnTo>
                    <a:pt x="12005" y="2100"/>
                  </a:lnTo>
                  <a:lnTo>
                    <a:pt x="12995" y="2100"/>
                  </a:lnTo>
                  <a:lnTo>
                    <a:pt x="13797" y="2400"/>
                  </a:lnTo>
                  <a:lnTo>
                    <a:pt x="14505" y="2450"/>
                  </a:lnTo>
                  <a:lnTo>
                    <a:pt x="14741" y="2900"/>
                  </a:lnTo>
                  <a:lnTo>
                    <a:pt x="15307" y="3250"/>
                  </a:lnTo>
                  <a:lnTo>
                    <a:pt x="15448" y="3450"/>
                  </a:lnTo>
                  <a:lnTo>
                    <a:pt x="15448" y="3600"/>
                  </a:lnTo>
                  <a:lnTo>
                    <a:pt x="15118" y="3950"/>
                  </a:lnTo>
                  <a:lnTo>
                    <a:pt x="15024" y="4250"/>
                  </a:lnTo>
                  <a:lnTo>
                    <a:pt x="15448" y="4450"/>
                  </a:lnTo>
                  <a:lnTo>
                    <a:pt x="15354" y="5100"/>
                  </a:lnTo>
                  <a:lnTo>
                    <a:pt x="15590" y="5100"/>
                  </a:lnTo>
                  <a:lnTo>
                    <a:pt x="15920" y="4500"/>
                  </a:lnTo>
                  <a:lnTo>
                    <a:pt x="16580" y="4250"/>
                  </a:lnTo>
                  <a:lnTo>
                    <a:pt x="17052" y="6100"/>
                  </a:lnTo>
                  <a:lnTo>
                    <a:pt x="17665" y="7800"/>
                  </a:lnTo>
                  <a:lnTo>
                    <a:pt x="17948" y="8000"/>
                  </a:lnTo>
                  <a:lnTo>
                    <a:pt x="18278" y="8200"/>
                  </a:lnTo>
                  <a:lnTo>
                    <a:pt x="19363" y="8550"/>
                  </a:lnTo>
                  <a:lnTo>
                    <a:pt x="19976" y="9200"/>
                  </a:lnTo>
                  <a:lnTo>
                    <a:pt x="19976" y="9300"/>
                  </a:lnTo>
                  <a:lnTo>
                    <a:pt x="19693" y="9650"/>
                  </a:lnTo>
                  <a:lnTo>
                    <a:pt x="18656" y="10325"/>
                  </a:lnTo>
                  <a:lnTo>
                    <a:pt x="18325" y="10825"/>
                  </a:lnTo>
                  <a:lnTo>
                    <a:pt x="18278" y="11025"/>
                  </a:lnTo>
                  <a:lnTo>
                    <a:pt x="18467" y="11975"/>
                  </a:lnTo>
                  <a:lnTo>
                    <a:pt x="18278" y="12325"/>
                  </a:lnTo>
                  <a:lnTo>
                    <a:pt x="18278" y="12725"/>
                  </a:lnTo>
                  <a:lnTo>
                    <a:pt x="18325" y="13325"/>
                  </a:lnTo>
                  <a:lnTo>
                    <a:pt x="18137" y="13525"/>
                  </a:lnTo>
                  <a:lnTo>
                    <a:pt x="17712" y="13475"/>
                  </a:lnTo>
                  <a:lnTo>
                    <a:pt x="16250" y="12125"/>
                  </a:lnTo>
                  <a:lnTo>
                    <a:pt x="15684" y="12125"/>
                  </a:lnTo>
                  <a:lnTo>
                    <a:pt x="15354" y="11475"/>
                  </a:lnTo>
                  <a:lnTo>
                    <a:pt x="14410" y="11025"/>
                  </a:lnTo>
                  <a:lnTo>
                    <a:pt x="13467" y="10325"/>
                  </a:lnTo>
                  <a:lnTo>
                    <a:pt x="13231" y="10875"/>
                  </a:lnTo>
                  <a:lnTo>
                    <a:pt x="13467" y="11675"/>
                  </a:lnTo>
                  <a:lnTo>
                    <a:pt x="13420" y="12875"/>
                  </a:lnTo>
                  <a:lnTo>
                    <a:pt x="13231" y="12975"/>
                  </a:lnTo>
                  <a:lnTo>
                    <a:pt x="12948" y="13375"/>
                  </a:lnTo>
                  <a:lnTo>
                    <a:pt x="12618" y="14225"/>
                  </a:lnTo>
                  <a:lnTo>
                    <a:pt x="11863" y="14675"/>
                  </a:lnTo>
                  <a:lnTo>
                    <a:pt x="11675" y="14925"/>
                  </a:lnTo>
                  <a:lnTo>
                    <a:pt x="11392" y="15675"/>
                  </a:lnTo>
                  <a:lnTo>
                    <a:pt x="11580" y="16075"/>
                  </a:lnTo>
                  <a:lnTo>
                    <a:pt x="12005" y="16525"/>
                  </a:lnTo>
                  <a:lnTo>
                    <a:pt x="12288" y="16425"/>
                  </a:lnTo>
                  <a:lnTo>
                    <a:pt x="12854" y="16075"/>
                  </a:lnTo>
                  <a:lnTo>
                    <a:pt x="13278" y="16075"/>
                  </a:lnTo>
                  <a:lnTo>
                    <a:pt x="13608" y="16375"/>
                  </a:lnTo>
                  <a:lnTo>
                    <a:pt x="13750" y="16925"/>
                  </a:lnTo>
                  <a:lnTo>
                    <a:pt x="13608" y="17275"/>
                  </a:lnTo>
                  <a:lnTo>
                    <a:pt x="13325" y="17525"/>
                  </a:lnTo>
                  <a:lnTo>
                    <a:pt x="12995" y="17625"/>
                  </a:lnTo>
                  <a:lnTo>
                    <a:pt x="11580" y="18625"/>
                  </a:lnTo>
                  <a:lnTo>
                    <a:pt x="11769" y="19275"/>
                  </a:lnTo>
                  <a:lnTo>
                    <a:pt x="11533" y="19975"/>
                  </a:lnTo>
                  <a:lnTo>
                    <a:pt x="9717" y="19625"/>
                  </a:lnTo>
                  <a:lnTo>
                    <a:pt x="9434" y="18775"/>
                  </a:lnTo>
                  <a:lnTo>
                    <a:pt x="8585" y="18075"/>
                  </a:lnTo>
                  <a:lnTo>
                    <a:pt x="8113" y="17625"/>
                  </a:lnTo>
                  <a:lnTo>
                    <a:pt x="7547" y="16575"/>
                  </a:lnTo>
                  <a:lnTo>
                    <a:pt x="6557" y="16275"/>
                  </a:lnTo>
                  <a:lnTo>
                    <a:pt x="6368" y="15925"/>
                  </a:lnTo>
                  <a:lnTo>
                    <a:pt x="5896" y="15575"/>
                  </a:lnTo>
                  <a:lnTo>
                    <a:pt x="4575" y="14875"/>
                  </a:lnTo>
                  <a:lnTo>
                    <a:pt x="4009" y="13575"/>
                  </a:lnTo>
                  <a:lnTo>
                    <a:pt x="3538" y="13225"/>
                  </a:lnTo>
                  <a:lnTo>
                    <a:pt x="3113" y="12725"/>
                  </a:lnTo>
                  <a:lnTo>
                    <a:pt x="2925" y="12725"/>
                  </a:lnTo>
                  <a:lnTo>
                    <a:pt x="1840" y="11675"/>
                  </a:lnTo>
                  <a:lnTo>
                    <a:pt x="142" y="10375"/>
                  </a:lnTo>
                  <a:lnTo>
                    <a:pt x="0" y="10125"/>
                  </a:lnTo>
                  <a:lnTo>
                    <a:pt x="0" y="9650"/>
                  </a:lnTo>
                  <a:lnTo>
                    <a:pt x="660" y="7450"/>
                  </a:lnTo>
                  <a:lnTo>
                    <a:pt x="1981" y="7150"/>
                  </a:lnTo>
                  <a:lnTo>
                    <a:pt x="2311" y="6950"/>
                  </a:lnTo>
                  <a:lnTo>
                    <a:pt x="2547" y="6600"/>
                  </a:lnTo>
                  <a:lnTo>
                    <a:pt x="2689" y="6100"/>
                  </a:lnTo>
                  <a:lnTo>
                    <a:pt x="2689" y="4300"/>
                  </a:lnTo>
                  <a:lnTo>
                    <a:pt x="2830" y="3750"/>
                  </a:lnTo>
                  <a:lnTo>
                    <a:pt x="3160" y="3050"/>
                  </a:lnTo>
                  <a:lnTo>
                    <a:pt x="3538" y="2700"/>
                  </a:lnTo>
                  <a:lnTo>
                    <a:pt x="4198" y="2400"/>
                  </a:lnTo>
                  <a:lnTo>
                    <a:pt x="5283" y="245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9" name="Freeform 90"/>
            <p:cNvSpPr>
              <a:spLocks noChangeAspect="1"/>
            </p:cNvSpPr>
            <p:nvPr/>
          </p:nvSpPr>
          <p:spPr bwMode="auto">
            <a:xfrm>
              <a:off x="2705127" y="2586056"/>
              <a:ext cx="855663" cy="657225"/>
            </a:xfrm>
            <a:custGeom>
              <a:avLst/>
              <a:gdLst/>
              <a:ahLst/>
              <a:cxnLst>
                <a:cxn ang="0">
                  <a:pos x="2484" y="11068"/>
                </a:cxn>
                <a:cxn ang="0">
                  <a:pos x="968" y="10178"/>
                </a:cxn>
                <a:cxn ang="0">
                  <a:pos x="379" y="5875"/>
                </a:cxn>
                <a:cxn ang="0">
                  <a:pos x="716" y="4807"/>
                </a:cxn>
                <a:cxn ang="0">
                  <a:pos x="842" y="3383"/>
                </a:cxn>
                <a:cxn ang="0">
                  <a:pos x="3242" y="178"/>
                </a:cxn>
                <a:cxn ang="0">
                  <a:pos x="3663" y="653"/>
                </a:cxn>
                <a:cxn ang="0">
                  <a:pos x="4211" y="2552"/>
                </a:cxn>
                <a:cxn ang="0">
                  <a:pos x="3916" y="4629"/>
                </a:cxn>
                <a:cxn ang="0">
                  <a:pos x="3074" y="3858"/>
                </a:cxn>
                <a:cxn ang="0">
                  <a:pos x="2484" y="3976"/>
                </a:cxn>
                <a:cxn ang="0">
                  <a:pos x="2274" y="4807"/>
                </a:cxn>
                <a:cxn ang="0">
                  <a:pos x="1853" y="6588"/>
                </a:cxn>
                <a:cxn ang="0">
                  <a:pos x="2526" y="7478"/>
                </a:cxn>
                <a:cxn ang="0">
                  <a:pos x="4421" y="6588"/>
                </a:cxn>
                <a:cxn ang="0">
                  <a:pos x="5305" y="6884"/>
                </a:cxn>
                <a:cxn ang="0">
                  <a:pos x="6989" y="7003"/>
                </a:cxn>
                <a:cxn ang="0">
                  <a:pos x="8000" y="6884"/>
                </a:cxn>
                <a:cxn ang="0">
                  <a:pos x="8926" y="8190"/>
                </a:cxn>
                <a:cxn ang="0">
                  <a:pos x="9221" y="8249"/>
                </a:cxn>
                <a:cxn ang="0">
                  <a:pos x="9684" y="7656"/>
                </a:cxn>
                <a:cxn ang="0">
                  <a:pos x="10505" y="7656"/>
                </a:cxn>
                <a:cxn ang="0">
                  <a:pos x="10589" y="8249"/>
                </a:cxn>
                <a:cxn ang="0">
                  <a:pos x="10295" y="8961"/>
                </a:cxn>
                <a:cxn ang="0">
                  <a:pos x="9347" y="9199"/>
                </a:cxn>
                <a:cxn ang="0">
                  <a:pos x="9642" y="10237"/>
                </a:cxn>
                <a:cxn ang="0">
                  <a:pos x="10884" y="10356"/>
                </a:cxn>
                <a:cxn ang="0">
                  <a:pos x="12442" y="11068"/>
                </a:cxn>
                <a:cxn ang="0">
                  <a:pos x="14379" y="11602"/>
                </a:cxn>
                <a:cxn ang="0">
                  <a:pos x="14758" y="12196"/>
                </a:cxn>
                <a:cxn ang="0">
                  <a:pos x="14253" y="13442"/>
                </a:cxn>
                <a:cxn ang="0">
                  <a:pos x="15053" y="13264"/>
                </a:cxn>
                <a:cxn ang="0">
                  <a:pos x="16316" y="12789"/>
                </a:cxn>
                <a:cxn ang="0">
                  <a:pos x="16484" y="11246"/>
                </a:cxn>
                <a:cxn ang="0">
                  <a:pos x="17284" y="10534"/>
                </a:cxn>
                <a:cxn ang="0">
                  <a:pos x="19432" y="13798"/>
                </a:cxn>
                <a:cxn ang="0">
                  <a:pos x="19516" y="16172"/>
                </a:cxn>
                <a:cxn ang="0">
                  <a:pos x="19095" y="17834"/>
                </a:cxn>
                <a:cxn ang="0">
                  <a:pos x="16737" y="18190"/>
                </a:cxn>
                <a:cxn ang="0">
                  <a:pos x="15179" y="19792"/>
                </a:cxn>
                <a:cxn ang="0">
                  <a:pos x="12232" y="17596"/>
                </a:cxn>
                <a:cxn ang="0">
                  <a:pos x="5137" y="12018"/>
                </a:cxn>
              </a:cxnLst>
              <a:rect l="0" t="0" r="r" b="b"/>
              <a:pathLst>
                <a:path w="20000" h="20000">
                  <a:moveTo>
                    <a:pt x="3032" y="11958"/>
                  </a:moveTo>
                  <a:lnTo>
                    <a:pt x="3032" y="11840"/>
                  </a:lnTo>
                  <a:lnTo>
                    <a:pt x="2484" y="11068"/>
                  </a:lnTo>
                  <a:lnTo>
                    <a:pt x="1516" y="10653"/>
                  </a:lnTo>
                  <a:lnTo>
                    <a:pt x="1221" y="10415"/>
                  </a:lnTo>
                  <a:lnTo>
                    <a:pt x="968" y="10178"/>
                  </a:lnTo>
                  <a:lnTo>
                    <a:pt x="421" y="8190"/>
                  </a:lnTo>
                  <a:lnTo>
                    <a:pt x="0" y="5994"/>
                  </a:lnTo>
                  <a:lnTo>
                    <a:pt x="379" y="5875"/>
                  </a:lnTo>
                  <a:lnTo>
                    <a:pt x="505" y="5638"/>
                  </a:lnTo>
                  <a:lnTo>
                    <a:pt x="421" y="5163"/>
                  </a:lnTo>
                  <a:lnTo>
                    <a:pt x="716" y="4807"/>
                  </a:lnTo>
                  <a:lnTo>
                    <a:pt x="842" y="4392"/>
                  </a:lnTo>
                  <a:lnTo>
                    <a:pt x="800" y="3620"/>
                  </a:lnTo>
                  <a:lnTo>
                    <a:pt x="842" y="3383"/>
                  </a:lnTo>
                  <a:lnTo>
                    <a:pt x="2484" y="2196"/>
                  </a:lnTo>
                  <a:lnTo>
                    <a:pt x="3032" y="1068"/>
                  </a:lnTo>
                  <a:lnTo>
                    <a:pt x="3242" y="178"/>
                  </a:lnTo>
                  <a:lnTo>
                    <a:pt x="3368" y="0"/>
                  </a:lnTo>
                  <a:lnTo>
                    <a:pt x="3495" y="0"/>
                  </a:lnTo>
                  <a:lnTo>
                    <a:pt x="3663" y="653"/>
                  </a:lnTo>
                  <a:lnTo>
                    <a:pt x="4084" y="1187"/>
                  </a:lnTo>
                  <a:lnTo>
                    <a:pt x="4295" y="2255"/>
                  </a:lnTo>
                  <a:lnTo>
                    <a:pt x="4211" y="2552"/>
                  </a:lnTo>
                  <a:lnTo>
                    <a:pt x="4337" y="3561"/>
                  </a:lnTo>
                  <a:lnTo>
                    <a:pt x="4295" y="4214"/>
                  </a:lnTo>
                  <a:lnTo>
                    <a:pt x="3916" y="4629"/>
                  </a:lnTo>
                  <a:lnTo>
                    <a:pt x="3621" y="4570"/>
                  </a:lnTo>
                  <a:lnTo>
                    <a:pt x="3453" y="4214"/>
                  </a:lnTo>
                  <a:lnTo>
                    <a:pt x="3074" y="3858"/>
                  </a:lnTo>
                  <a:lnTo>
                    <a:pt x="2905" y="3798"/>
                  </a:lnTo>
                  <a:lnTo>
                    <a:pt x="2611" y="4154"/>
                  </a:lnTo>
                  <a:lnTo>
                    <a:pt x="2484" y="3976"/>
                  </a:lnTo>
                  <a:lnTo>
                    <a:pt x="2232" y="3976"/>
                  </a:lnTo>
                  <a:lnTo>
                    <a:pt x="2189" y="4154"/>
                  </a:lnTo>
                  <a:lnTo>
                    <a:pt x="2274" y="4807"/>
                  </a:lnTo>
                  <a:lnTo>
                    <a:pt x="2189" y="5223"/>
                  </a:lnTo>
                  <a:lnTo>
                    <a:pt x="2063" y="5401"/>
                  </a:lnTo>
                  <a:lnTo>
                    <a:pt x="1853" y="6588"/>
                  </a:lnTo>
                  <a:lnTo>
                    <a:pt x="1979" y="6884"/>
                  </a:lnTo>
                  <a:lnTo>
                    <a:pt x="2232" y="7359"/>
                  </a:lnTo>
                  <a:lnTo>
                    <a:pt x="2526" y="7478"/>
                  </a:lnTo>
                  <a:lnTo>
                    <a:pt x="3326" y="7596"/>
                  </a:lnTo>
                  <a:lnTo>
                    <a:pt x="3495" y="7596"/>
                  </a:lnTo>
                  <a:lnTo>
                    <a:pt x="4421" y="6588"/>
                  </a:lnTo>
                  <a:lnTo>
                    <a:pt x="4632" y="6588"/>
                  </a:lnTo>
                  <a:lnTo>
                    <a:pt x="5263" y="6884"/>
                  </a:lnTo>
                  <a:lnTo>
                    <a:pt x="5305" y="6884"/>
                  </a:lnTo>
                  <a:lnTo>
                    <a:pt x="5474" y="6647"/>
                  </a:lnTo>
                  <a:lnTo>
                    <a:pt x="5853" y="6825"/>
                  </a:lnTo>
                  <a:lnTo>
                    <a:pt x="6989" y="7003"/>
                  </a:lnTo>
                  <a:lnTo>
                    <a:pt x="7832" y="7240"/>
                  </a:lnTo>
                  <a:lnTo>
                    <a:pt x="8000" y="7240"/>
                  </a:lnTo>
                  <a:lnTo>
                    <a:pt x="8000" y="6884"/>
                  </a:lnTo>
                  <a:lnTo>
                    <a:pt x="8126" y="6825"/>
                  </a:lnTo>
                  <a:lnTo>
                    <a:pt x="8674" y="7478"/>
                  </a:lnTo>
                  <a:lnTo>
                    <a:pt x="8926" y="8190"/>
                  </a:lnTo>
                  <a:lnTo>
                    <a:pt x="9095" y="8427"/>
                  </a:lnTo>
                  <a:lnTo>
                    <a:pt x="9221" y="8427"/>
                  </a:lnTo>
                  <a:lnTo>
                    <a:pt x="9221" y="8249"/>
                  </a:lnTo>
                  <a:lnTo>
                    <a:pt x="9179" y="7774"/>
                  </a:lnTo>
                  <a:lnTo>
                    <a:pt x="9389" y="7596"/>
                  </a:lnTo>
                  <a:lnTo>
                    <a:pt x="9684" y="7656"/>
                  </a:lnTo>
                  <a:lnTo>
                    <a:pt x="9937" y="8012"/>
                  </a:lnTo>
                  <a:lnTo>
                    <a:pt x="10042" y="8012"/>
                  </a:lnTo>
                  <a:lnTo>
                    <a:pt x="10505" y="7656"/>
                  </a:lnTo>
                  <a:lnTo>
                    <a:pt x="10884" y="7893"/>
                  </a:lnTo>
                  <a:lnTo>
                    <a:pt x="10884" y="8012"/>
                  </a:lnTo>
                  <a:lnTo>
                    <a:pt x="10589" y="8249"/>
                  </a:lnTo>
                  <a:lnTo>
                    <a:pt x="10632" y="8487"/>
                  </a:lnTo>
                  <a:lnTo>
                    <a:pt x="10505" y="8961"/>
                  </a:lnTo>
                  <a:lnTo>
                    <a:pt x="10295" y="8961"/>
                  </a:lnTo>
                  <a:lnTo>
                    <a:pt x="10211" y="9199"/>
                  </a:lnTo>
                  <a:lnTo>
                    <a:pt x="10042" y="9258"/>
                  </a:lnTo>
                  <a:lnTo>
                    <a:pt x="9347" y="9199"/>
                  </a:lnTo>
                  <a:lnTo>
                    <a:pt x="9389" y="9674"/>
                  </a:lnTo>
                  <a:lnTo>
                    <a:pt x="9684" y="9970"/>
                  </a:lnTo>
                  <a:lnTo>
                    <a:pt x="9642" y="10237"/>
                  </a:lnTo>
                  <a:lnTo>
                    <a:pt x="9684" y="10356"/>
                  </a:lnTo>
                  <a:lnTo>
                    <a:pt x="10505" y="10534"/>
                  </a:lnTo>
                  <a:lnTo>
                    <a:pt x="10884" y="10356"/>
                  </a:lnTo>
                  <a:lnTo>
                    <a:pt x="11558" y="10415"/>
                  </a:lnTo>
                  <a:lnTo>
                    <a:pt x="12021" y="10593"/>
                  </a:lnTo>
                  <a:lnTo>
                    <a:pt x="12442" y="11068"/>
                  </a:lnTo>
                  <a:lnTo>
                    <a:pt x="12989" y="11543"/>
                  </a:lnTo>
                  <a:lnTo>
                    <a:pt x="13958" y="11424"/>
                  </a:lnTo>
                  <a:lnTo>
                    <a:pt x="14379" y="11602"/>
                  </a:lnTo>
                  <a:lnTo>
                    <a:pt x="14632" y="11602"/>
                  </a:lnTo>
                  <a:lnTo>
                    <a:pt x="14758" y="11662"/>
                  </a:lnTo>
                  <a:lnTo>
                    <a:pt x="14758" y="12196"/>
                  </a:lnTo>
                  <a:lnTo>
                    <a:pt x="14926" y="12611"/>
                  </a:lnTo>
                  <a:lnTo>
                    <a:pt x="14421" y="12611"/>
                  </a:lnTo>
                  <a:lnTo>
                    <a:pt x="14253" y="13442"/>
                  </a:lnTo>
                  <a:lnTo>
                    <a:pt x="14337" y="13620"/>
                  </a:lnTo>
                  <a:lnTo>
                    <a:pt x="14547" y="13739"/>
                  </a:lnTo>
                  <a:lnTo>
                    <a:pt x="15053" y="13264"/>
                  </a:lnTo>
                  <a:lnTo>
                    <a:pt x="15516" y="13264"/>
                  </a:lnTo>
                  <a:lnTo>
                    <a:pt x="16189" y="13145"/>
                  </a:lnTo>
                  <a:lnTo>
                    <a:pt x="16316" y="12789"/>
                  </a:lnTo>
                  <a:lnTo>
                    <a:pt x="16232" y="12552"/>
                  </a:lnTo>
                  <a:lnTo>
                    <a:pt x="16484" y="11662"/>
                  </a:lnTo>
                  <a:lnTo>
                    <a:pt x="16484" y="11246"/>
                  </a:lnTo>
                  <a:lnTo>
                    <a:pt x="16611" y="11068"/>
                  </a:lnTo>
                  <a:lnTo>
                    <a:pt x="17074" y="10950"/>
                  </a:lnTo>
                  <a:lnTo>
                    <a:pt x="17284" y="10534"/>
                  </a:lnTo>
                  <a:lnTo>
                    <a:pt x="18547" y="12255"/>
                  </a:lnTo>
                  <a:lnTo>
                    <a:pt x="19179" y="13027"/>
                  </a:lnTo>
                  <a:lnTo>
                    <a:pt x="19432" y="13798"/>
                  </a:lnTo>
                  <a:lnTo>
                    <a:pt x="19979" y="14985"/>
                  </a:lnTo>
                  <a:lnTo>
                    <a:pt x="19642" y="15460"/>
                  </a:lnTo>
                  <a:lnTo>
                    <a:pt x="19516" y="16172"/>
                  </a:lnTo>
                  <a:lnTo>
                    <a:pt x="19558" y="16825"/>
                  </a:lnTo>
                  <a:lnTo>
                    <a:pt x="19389" y="17478"/>
                  </a:lnTo>
                  <a:lnTo>
                    <a:pt x="19095" y="17834"/>
                  </a:lnTo>
                  <a:lnTo>
                    <a:pt x="18253" y="17240"/>
                  </a:lnTo>
                  <a:lnTo>
                    <a:pt x="17579" y="17418"/>
                  </a:lnTo>
                  <a:lnTo>
                    <a:pt x="16737" y="18190"/>
                  </a:lnTo>
                  <a:lnTo>
                    <a:pt x="16063" y="19021"/>
                  </a:lnTo>
                  <a:lnTo>
                    <a:pt x="16063" y="19258"/>
                  </a:lnTo>
                  <a:lnTo>
                    <a:pt x="15179" y="19792"/>
                  </a:lnTo>
                  <a:lnTo>
                    <a:pt x="14632" y="19970"/>
                  </a:lnTo>
                  <a:lnTo>
                    <a:pt x="13916" y="19555"/>
                  </a:lnTo>
                  <a:lnTo>
                    <a:pt x="12232" y="17596"/>
                  </a:lnTo>
                  <a:lnTo>
                    <a:pt x="9347" y="14451"/>
                  </a:lnTo>
                  <a:lnTo>
                    <a:pt x="7158" y="12374"/>
                  </a:lnTo>
                  <a:lnTo>
                    <a:pt x="5137" y="12018"/>
                  </a:lnTo>
                  <a:lnTo>
                    <a:pt x="3621" y="11958"/>
                  </a:lnTo>
                  <a:lnTo>
                    <a:pt x="3032" y="1195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0" name="Freeform 91"/>
            <p:cNvSpPr>
              <a:spLocks noChangeAspect="1"/>
            </p:cNvSpPr>
            <p:nvPr/>
          </p:nvSpPr>
          <p:spPr bwMode="auto">
            <a:xfrm>
              <a:off x="3387752" y="2836881"/>
              <a:ext cx="47625" cy="96837"/>
            </a:xfrm>
            <a:custGeom>
              <a:avLst/>
              <a:gdLst/>
              <a:ahLst/>
              <a:cxnLst>
                <a:cxn ang="0">
                  <a:pos x="11321" y="19802"/>
                </a:cxn>
                <a:cxn ang="0">
                  <a:pos x="9811" y="19010"/>
                </a:cxn>
                <a:cxn ang="0">
                  <a:pos x="9811" y="15050"/>
                </a:cxn>
                <a:cxn ang="0">
                  <a:pos x="3774" y="11881"/>
                </a:cxn>
                <a:cxn ang="0">
                  <a:pos x="0" y="7921"/>
                </a:cxn>
                <a:cxn ang="0">
                  <a:pos x="6792" y="5149"/>
                </a:cxn>
                <a:cxn ang="0">
                  <a:pos x="7547" y="1584"/>
                </a:cxn>
                <a:cxn ang="0">
                  <a:pos x="9811" y="396"/>
                </a:cxn>
                <a:cxn ang="0">
                  <a:pos x="14340" y="0"/>
                </a:cxn>
                <a:cxn ang="0">
                  <a:pos x="16604" y="11881"/>
                </a:cxn>
                <a:cxn ang="0">
                  <a:pos x="19623" y="17426"/>
                </a:cxn>
                <a:cxn ang="0">
                  <a:pos x="18868" y="18614"/>
                </a:cxn>
                <a:cxn ang="0">
                  <a:pos x="11321" y="19802"/>
                </a:cxn>
              </a:cxnLst>
              <a:rect l="0" t="0" r="r" b="b"/>
              <a:pathLst>
                <a:path w="20000" h="20000">
                  <a:moveTo>
                    <a:pt x="11321" y="19802"/>
                  </a:moveTo>
                  <a:lnTo>
                    <a:pt x="9811" y="19010"/>
                  </a:lnTo>
                  <a:lnTo>
                    <a:pt x="9811" y="15050"/>
                  </a:lnTo>
                  <a:lnTo>
                    <a:pt x="3774" y="11881"/>
                  </a:lnTo>
                  <a:lnTo>
                    <a:pt x="0" y="7921"/>
                  </a:lnTo>
                  <a:lnTo>
                    <a:pt x="6792" y="5149"/>
                  </a:lnTo>
                  <a:lnTo>
                    <a:pt x="7547" y="1584"/>
                  </a:lnTo>
                  <a:lnTo>
                    <a:pt x="9811" y="396"/>
                  </a:lnTo>
                  <a:lnTo>
                    <a:pt x="14340" y="0"/>
                  </a:lnTo>
                  <a:lnTo>
                    <a:pt x="16604" y="11881"/>
                  </a:lnTo>
                  <a:lnTo>
                    <a:pt x="19623" y="17426"/>
                  </a:lnTo>
                  <a:lnTo>
                    <a:pt x="18868" y="18614"/>
                  </a:lnTo>
                  <a:lnTo>
                    <a:pt x="11321" y="1980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1" name="Freeform 92"/>
            <p:cNvSpPr>
              <a:spLocks noChangeAspect="1"/>
            </p:cNvSpPr>
            <p:nvPr/>
          </p:nvSpPr>
          <p:spPr bwMode="auto">
            <a:xfrm>
              <a:off x="1803427" y="2862281"/>
              <a:ext cx="596900" cy="581025"/>
            </a:xfrm>
            <a:custGeom>
              <a:avLst/>
              <a:gdLst/>
              <a:ahLst/>
              <a:cxnLst>
                <a:cxn ang="0">
                  <a:pos x="7251" y="604"/>
                </a:cxn>
                <a:cxn ang="0">
                  <a:pos x="6042" y="0"/>
                </a:cxn>
                <a:cxn ang="0">
                  <a:pos x="3927" y="872"/>
                </a:cxn>
                <a:cxn ang="0">
                  <a:pos x="1934" y="2953"/>
                </a:cxn>
                <a:cxn ang="0">
                  <a:pos x="544" y="2752"/>
                </a:cxn>
                <a:cxn ang="0">
                  <a:pos x="423" y="5503"/>
                </a:cxn>
                <a:cxn ang="0">
                  <a:pos x="1813" y="7450"/>
                </a:cxn>
                <a:cxn ang="0">
                  <a:pos x="1752" y="8456"/>
                </a:cxn>
                <a:cxn ang="0">
                  <a:pos x="2356" y="8993"/>
                </a:cxn>
                <a:cxn ang="0">
                  <a:pos x="2900" y="8188"/>
                </a:cxn>
                <a:cxn ang="0">
                  <a:pos x="2900" y="7315"/>
                </a:cxn>
                <a:cxn ang="0">
                  <a:pos x="3384" y="7248"/>
                </a:cxn>
                <a:cxn ang="0">
                  <a:pos x="3142" y="9329"/>
                </a:cxn>
                <a:cxn ang="0">
                  <a:pos x="4955" y="10772"/>
                </a:cxn>
                <a:cxn ang="0">
                  <a:pos x="5136" y="12919"/>
                </a:cxn>
                <a:cxn ang="0">
                  <a:pos x="6828" y="13859"/>
                </a:cxn>
                <a:cxn ang="0">
                  <a:pos x="9245" y="13591"/>
                </a:cxn>
                <a:cxn ang="0">
                  <a:pos x="9970" y="14396"/>
                </a:cxn>
                <a:cxn ang="0">
                  <a:pos x="11208" y="16074"/>
                </a:cxn>
                <a:cxn ang="0">
                  <a:pos x="13202" y="18826"/>
                </a:cxn>
                <a:cxn ang="0">
                  <a:pos x="15921" y="19698"/>
                </a:cxn>
                <a:cxn ang="0">
                  <a:pos x="16647" y="19899"/>
                </a:cxn>
                <a:cxn ang="0">
                  <a:pos x="17432" y="19027"/>
                </a:cxn>
                <a:cxn ang="0">
                  <a:pos x="17190" y="17819"/>
                </a:cxn>
                <a:cxn ang="0">
                  <a:pos x="17613" y="17148"/>
                </a:cxn>
                <a:cxn ang="0">
                  <a:pos x="19184" y="16946"/>
                </a:cxn>
                <a:cxn ang="0">
                  <a:pos x="19970" y="15805"/>
                </a:cxn>
                <a:cxn ang="0">
                  <a:pos x="18640" y="13792"/>
                </a:cxn>
                <a:cxn ang="0">
                  <a:pos x="17130" y="12919"/>
                </a:cxn>
                <a:cxn ang="0">
                  <a:pos x="14834" y="11510"/>
                </a:cxn>
                <a:cxn ang="0">
                  <a:pos x="13505" y="9329"/>
                </a:cxn>
                <a:cxn ang="0">
                  <a:pos x="12719" y="8658"/>
                </a:cxn>
                <a:cxn ang="0">
                  <a:pos x="9184" y="5503"/>
                </a:cxn>
                <a:cxn ang="0">
                  <a:pos x="9003" y="4497"/>
                </a:cxn>
                <a:cxn ang="0">
                  <a:pos x="9184" y="738"/>
                </a:cxn>
              </a:cxnLst>
              <a:rect l="0" t="0" r="r" b="b"/>
              <a:pathLst>
                <a:path w="20000" h="20000">
                  <a:moveTo>
                    <a:pt x="7915" y="268"/>
                  </a:moveTo>
                  <a:lnTo>
                    <a:pt x="7251" y="604"/>
                  </a:lnTo>
                  <a:lnTo>
                    <a:pt x="6042" y="0"/>
                  </a:lnTo>
                  <a:lnTo>
                    <a:pt x="4532" y="403"/>
                  </a:lnTo>
                  <a:lnTo>
                    <a:pt x="3927" y="872"/>
                  </a:lnTo>
                  <a:lnTo>
                    <a:pt x="2417" y="2685"/>
                  </a:lnTo>
                  <a:lnTo>
                    <a:pt x="1934" y="2953"/>
                  </a:lnTo>
                  <a:lnTo>
                    <a:pt x="1148" y="3020"/>
                  </a:lnTo>
                  <a:lnTo>
                    <a:pt x="544" y="2752"/>
                  </a:lnTo>
                  <a:lnTo>
                    <a:pt x="0" y="4228"/>
                  </a:lnTo>
                  <a:lnTo>
                    <a:pt x="423" y="5503"/>
                  </a:lnTo>
                  <a:lnTo>
                    <a:pt x="423" y="6577"/>
                  </a:lnTo>
                  <a:lnTo>
                    <a:pt x="1813" y="7450"/>
                  </a:lnTo>
                  <a:lnTo>
                    <a:pt x="1994" y="8188"/>
                  </a:lnTo>
                  <a:lnTo>
                    <a:pt x="1752" y="8456"/>
                  </a:lnTo>
                  <a:lnTo>
                    <a:pt x="1934" y="9128"/>
                  </a:lnTo>
                  <a:lnTo>
                    <a:pt x="2356" y="8993"/>
                  </a:lnTo>
                  <a:lnTo>
                    <a:pt x="2719" y="9128"/>
                  </a:lnTo>
                  <a:lnTo>
                    <a:pt x="2900" y="8188"/>
                  </a:lnTo>
                  <a:lnTo>
                    <a:pt x="2719" y="7651"/>
                  </a:lnTo>
                  <a:lnTo>
                    <a:pt x="2900" y="7315"/>
                  </a:lnTo>
                  <a:lnTo>
                    <a:pt x="3202" y="7181"/>
                  </a:lnTo>
                  <a:lnTo>
                    <a:pt x="3384" y="7248"/>
                  </a:lnTo>
                  <a:lnTo>
                    <a:pt x="3625" y="7987"/>
                  </a:lnTo>
                  <a:lnTo>
                    <a:pt x="3142" y="9329"/>
                  </a:lnTo>
                  <a:lnTo>
                    <a:pt x="4230" y="9933"/>
                  </a:lnTo>
                  <a:lnTo>
                    <a:pt x="4955" y="10772"/>
                  </a:lnTo>
                  <a:lnTo>
                    <a:pt x="5136" y="11510"/>
                  </a:lnTo>
                  <a:lnTo>
                    <a:pt x="5136" y="12919"/>
                  </a:lnTo>
                  <a:lnTo>
                    <a:pt x="5801" y="14195"/>
                  </a:lnTo>
                  <a:lnTo>
                    <a:pt x="6828" y="13859"/>
                  </a:lnTo>
                  <a:lnTo>
                    <a:pt x="8520" y="14262"/>
                  </a:lnTo>
                  <a:lnTo>
                    <a:pt x="9245" y="13591"/>
                  </a:lnTo>
                  <a:lnTo>
                    <a:pt x="9607" y="13792"/>
                  </a:lnTo>
                  <a:lnTo>
                    <a:pt x="9970" y="14396"/>
                  </a:lnTo>
                  <a:lnTo>
                    <a:pt x="10423" y="15403"/>
                  </a:lnTo>
                  <a:lnTo>
                    <a:pt x="11208" y="16074"/>
                  </a:lnTo>
                  <a:lnTo>
                    <a:pt x="11752" y="17215"/>
                  </a:lnTo>
                  <a:lnTo>
                    <a:pt x="13202" y="18826"/>
                  </a:lnTo>
                  <a:lnTo>
                    <a:pt x="14109" y="19497"/>
                  </a:lnTo>
                  <a:lnTo>
                    <a:pt x="15921" y="19698"/>
                  </a:lnTo>
                  <a:lnTo>
                    <a:pt x="16344" y="19966"/>
                  </a:lnTo>
                  <a:lnTo>
                    <a:pt x="16647" y="19899"/>
                  </a:lnTo>
                  <a:lnTo>
                    <a:pt x="17251" y="19295"/>
                  </a:lnTo>
                  <a:lnTo>
                    <a:pt x="17432" y="19027"/>
                  </a:lnTo>
                  <a:lnTo>
                    <a:pt x="17553" y="18691"/>
                  </a:lnTo>
                  <a:lnTo>
                    <a:pt x="17190" y="17819"/>
                  </a:lnTo>
                  <a:lnTo>
                    <a:pt x="17251" y="17349"/>
                  </a:lnTo>
                  <a:lnTo>
                    <a:pt x="17613" y="17148"/>
                  </a:lnTo>
                  <a:lnTo>
                    <a:pt x="18761" y="17215"/>
                  </a:lnTo>
                  <a:lnTo>
                    <a:pt x="19184" y="16946"/>
                  </a:lnTo>
                  <a:lnTo>
                    <a:pt x="19547" y="16544"/>
                  </a:lnTo>
                  <a:lnTo>
                    <a:pt x="19970" y="15805"/>
                  </a:lnTo>
                  <a:lnTo>
                    <a:pt x="19366" y="15201"/>
                  </a:lnTo>
                  <a:lnTo>
                    <a:pt x="18640" y="13792"/>
                  </a:lnTo>
                  <a:lnTo>
                    <a:pt x="17372" y="13389"/>
                  </a:lnTo>
                  <a:lnTo>
                    <a:pt x="17130" y="12919"/>
                  </a:lnTo>
                  <a:lnTo>
                    <a:pt x="16526" y="12450"/>
                  </a:lnTo>
                  <a:lnTo>
                    <a:pt x="14834" y="11510"/>
                  </a:lnTo>
                  <a:lnTo>
                    <a:pt x="14109" y="9799"/>
                  </a:lnTo>
                  <a:lnTo>
                    <a:pt x="13505" y="9329"/>
                  </a:lnTo>
                  <a:lnTo>
                    <a:pt x="12961" y="8658"/>
                  </a:lnTo>
                  <a:lnTo>
                    <a:pt x="12719" y="8658"/>
                  </a:lnTo>
                  <a:lnTo>
                    <a:pt x="11329" y="7248"/>
                  </a:lnTo>
                  <a:lnTo>
                    <a:pt x="9184" y="5503"/>
                  </a:lnTo>
                  <a:lnTo>
                    <a:pt x="9003" y="5168"/>
                  </a:lnTo>
                  <a:lnTo>
                    <a:pt x="9003" y="4497"/>
                  </a:lnTo>
                  <a:lnTo>
                    <a:pt x="9849" y="1544"/>
                  </a:lnTo>
                  <a:lnTo>
                    <a:pt x="9184" y="738"/>
                  </a:lnTo>
                  <a:lnTo>
                    <a:pt x="7915" y="26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2" name="Freeform 93"/>
            <p:cNvSpPr>
              <a:spLocks noChangeAspect="1"/>
            </p:cNvSpPr>
            <p:nvPr/>
          </p:nvSpPr>
          <p:spPr bwMode="auto">
            <a:xfrm>
              <a:off x="1522440" y="2754331"/>
              <a:ext cx="300037" cy="301625"/>
            </a:xfrm>
            <a:custGeom>
              <a:avLst/>
              <a:gdLst/>
              <a:ahLst/>
              <a:cxnLst>
                <a:cxn ang="0">
                  <a:pos x="4819" y="0"/>
                </a:cxn>
                <a:cxn ang="0">
                  <a:pos x="3494" y="1942"/>
                </a:cxn>
                <a:cxn ang="0">
                  <a:pos x="3494" y="2718"/>
                </a:cxn>
                <a:cxn ang="0">
                  <a:pos x="3614" y="4013"/>
                </a:cxn>
                <a:cxn ang="0">
                  <a:pos x="3253" y="5825"/>
                </a:cxn>
                <a:cxn ang="0">
                  <a:pos x="2410" y="6343"/>
                </a:cxn>
                <a:cxn ang="0">
                  <a:pos x="843" y="6602"/>
                </a:cxn>
                <a:cxn ang="0">
                  <a:pos x="723" y="6990"/>
                </a:cxn>
                <a:cxn ang="0">
                  <a:pos x="843" y="7508"/>
                </a:cxn>
                <a:cxn ang="0">
                  <a:pos x="0" y="9709"/>
                </a:cxn>
                <a:cxn ang="0">
                  <a:pos x="3253" y="11780"/>
                </a:cxn>
                <a:cxn ang="0">
                  <a:pos x="7711" y="13333"/>
                </a:cxn>
                <a:cxn ang="0">
                  <a:pos x="9277" y="14239"/>
                </a:cxn>
                <a:cxn ang="0">
                  <a:pos x="11265" y="14498"/>
                </a:cxn>
                <a:cxn ang="0">
                  <a:pos x="12349" y="14887"/>
                </a:cxn>
                <a:cxn ang="0">
                  <a:pos x="13554" y="16699"/>
                </a:cxn>
                <a:cxn ang="0">
                  <a:pos x="15482" y="17605"/>
                </a:cxn>
                <a:cxn ang="0">
                  <a:pos x="15843" y="18382"/>
                </a:cxn>
                <a:cxn ang="0">
                  <a:pos x="16446" y="18770"/>
                </a:cxn>
                <a:cxn ang="0">
                  <a:pos x="17289" y="18770"/>
                </a:cxn>
                <a:cxn ang="0">
                  <a:pos x="18735" y="19935"/>
                </a:cxn>
                <a:cxn ang="0">
                  <a:pos x="19699" y="19806"/>
                </a:cxn>
                <a:cxn ang="0">
                  <a:pos x="19699" y="17735"/>
                </a:cxn>
                <a:cxn ang="0">
                  <a:pos x="18855" y="15275"/>
                </a:cxn>
                <a:cxn ang="0">
                  <a:pos x="19940" y="12427"/>
                </a:cxn>
                <a:cxn ang="0">
                  <a:pos x="19096" y="11392"/>
                </a:cxn>
                <a:cxn ang="0">
                  <a:pos x="18494" y="9191"/>
                </a:cxn>
                <a:cxn ang="0">
                  <a:pos x="17530" y="7508"/>
                </a:cxn>
                <a:cxn ang="0">
                  <a:pos x="17169" y="6214"/>
                </a:cxn>
                <a:cxn ang="0">
                  <a:pos x="16687" y="5955"/>
                </a:cxn>
                <a:cxn ang="0">
                  <a:pos x="15120" y="6343"/>
                </a:cxn>
                <a:cxn ang="0">
                  <a:pos x="14639" y="5825"/>
                </a:cxn>
                <a:cxn ang="0">
                  <a:pos x="14398" y="5049"/>
                </a:cxn>
                <a:cxn ang="0">
                  <a:pos x="14759" y="4401"/>
                </a:cxn>
                <a:cxn ang="0">
                  <a:pos x="15482" y="3754"/>
                </a:cxn>
                <a:cxn ang="0">
                  <a:pos x="15843" y="3107"/>
                </a:cxn>
                <a:cxn ang="0">
                  <a:pos x="15482" y="2460"/>
                </a:cxn>
                <a:cxn ang="0">
                  <a:pos x="14759" y="2330"/>
                </a:cxn>
                <a:cxn ang="0">
                  <a:pos x="13554" y="2460"/>
                </a:cxn>
                <a:cxn ang="0">
                  <a:pos x="11867" y="1294"/>
                </a:cxn>
                <a:cxn ang="0">
                  <a:pos x="9518" y="1036"/>
                </a:cxn>
                <a:cxn ang="0">
                  <a:pos x="8554" y="129"/>
                </a:cxn>
                <a:cxn ang="0">
                  <a:pos x="7108" y="906"/>
                </a:cxn>
                <a:cxn ang="0">
                  <a:pos x="4819" y="0"/>
                </a:cxn>
              </a:cxnLst>
              <a:rect l="0" t="0" r="r" b="b"/>
              <a:pathLst>
                <a:path w="20000" h="20000">
                  <a:moveTo>
                    <a:pt x="4819" y="0"/>
                  </a:moveTo>
                  <a:lnTo>
                    <a:pt x="3494" y="1942"/>
                  </a:lnTo>
                  <a:lnTo>
                    <a:pt x="3494" y="2718"/>
                  </a:lnTo>
                  <a:lnTo>
                    <a:pt x="3614" y="4013"/>
                  </a:lnTo>
                  <a:lnTo>
                    <a:pt x="3253" y="5825"/>
                  </a:lnTo>
                  <a:lnTo>
                    <a:pt x="2410" y="6343"/>
                  </a:lnTo>
                  <a:lnTo>
                    <a:pt x="843" y="6602"/>
                  </a:lnTo>
                  <a:lnTo>
                    <a:pt x="723" y="6990"/>
                  </a:lnTo>
                  <a:lnTo>
                    <a:pt x="843" y="7508"/>
                  </a:lnTo>
                  <a:lnTo>
                    <a:pt x="0" y="9709"/>
                  </a:lnTo>
                  <a:lnTo>
                    <a:pt x="3253" y="11780"/>
                  </a:lnTo>
                  <a:lnTo>
                    <a:pt x="7711" y="13333"/>
                  </a:lnTo>
                  <a:lnTo>
                    <a:pt x="9277" y="14239"/>
                  </a:lnTo>
                  <a:lnTo>
                    <a:pt x="11265" y="14498"/>
                  </a:lnTo>
                  <a:lnTo>
                    <a:pt x="12349" y="14887"/>
                  </a:lnTo>
                  <a:lnTo>
                    <a:pt x="13554" y="16699"/>
                  </a:lnTo>
                  <a:lnTo>
                    <a:pt x="15482" y="17605"/>
                  </a:lnTo>
                  <a:lnTo>
                    <a:pt x="15843" y="18382"/>
                  </a:lnTo>
                  <a:lnTo>
                    <a:pt x="16446" y="18770"/>
                  </a:lnTo>
                  <a:lnTo>
                    <a:pt x="17289" y="18770"/>
                  </a:lnTo>
                  <a:lnTo>
                    <a:pt x="18735" y="19935"/>
                  </a:lnTo>
                  <a:lnTo>
                    <a:pt x="19699" y="19806"/>
                  </a:lnTo>
                  <a:lnTo>
                    <a:pt x="19699" y="17735"/>
                  </a:lnTo>
                  <a:lnTo>
                    <a:pt x="18855" y="15275"/>
                  </a:lnTo>
                  <a:lnTo>
                    <a:pt x="19940" y="12427"/>
                  </a:lnTo>
                  <a:lnTo>
                    <a:pt x="19096" y="11392"/>
                  </a:lnTo>
                  <a:lnTo>
                    <a:pt x="18494" y="9191"/>
                  </a:lnTo>
                  <a:lnTo>
                    <a:pt x="17530" y="7508"/>
                  </a:lnTo>
                  <a:lnTo>
                    <a:pt x="17169" y="6214"/>
                  </a:lnTo>
                  <a:lnTo>
                    <a:pt x="16687" y="5955"/>
                  </a:lnTo>
                  <a:lnTo>
                    <a:pt x="15120" y="6343"/>
                  </a:lnTo>
                  <a:lnTo>
                    <a:pt x="14639" y="5825"/>
                  </a:lnTo>
                  <a:lnTo>
                    <a:pt x="14398" y="5049"/>
                  </a:lnTo>
                  <a:lnTo>
                    <a:pt x="14759" y="4401"/>
                  </a:lnTo>
                  <a:lnTo>
                    <a:pt x="15482" y="3754"/>
                  </a:lnTo>
                  <a:lnTo>
                    <a:pt x="15843" y="3107"/>
                  </a:lnTo>
                  <a:lnTo>
                    <a:pt x="15482" y="2460"/>
                  </a:lnTo>
                  <a:lnTo>
                    <a:pt x="14759" y="2330"/>
                  </a:lnTo>
                  <a:lnTo>
                    <a:pt x="13554" y="2460"/>
                  </a:lnTo>
                  <a:lnTo>
                    <a:pt x="11867" y="1294"/>
                  </a:lnTo>
                  <a:lnTo>
                    <a:pt x="9518" y="1036"/>
                  </a:lnTo>
                  <a:lnTo>
                    <a:pt x="8554" y="129"/>
                  </a:lnTo>
                  <a:lnTo>
                    <a:pt x="7108" y="906"/>
                  </a:lnTo>
                  <a:lnTo>
                    <a:pt x="4819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3" name="Freeform 94"/>
            <p:cNvSpPr>
              <a:spLocks noChangeAspect="1"/>
            </p:cNvSpPr>
            <p:nvPr/>
          </p:nvSpPr>
          <p:spPr bwMode="auto">
            <a:xfrm>
              <a:off x="1408140" y="2901968"/>
              <a:ext cx="457200" cy="374650"/>
            </a:xfrm>
            <a:custGeom>
              <a:avLst/>
              <a:gdLst/>
              <a:ahLst/>
              <a:cxnLst>
                <a:cxn ang="0">
                  <a:pos x="5039" y="0"/>
                </a:cxn>
                <a:cxn ang="0">
                  <a:pos x="4724" y="415"/>
                </a:cxn>
                <a:cxn ang="0">
                  <a:pos x="2992" y="1451"/>
                </a:cxn>
                <a:cxn ang="0">
                  <a:pos x="2520" y="2176"/>
                </a:cxn>
                <a:cxn ang="0">
                  <a:pos x="1732" y="4870"/>
                </a:cxn>
                <a:cxn ang="0">
                  <a:pos x="945" y="4249"/>
                </a:cxn>
                <a:cxn ang="0">
                  <a:pos x="0" y="4870"/>
                </a:cxn>
                <a:cxn ang="0">
                  <a:pos x="2362" y="10415"/>
                </a:cxn>
                <a:cxn ang="0">
                  <a:pos x="2913" y="10829"/>
                </a:cxn>
                <a:cxn ang="0">
                  <a:pos x="4724" y="11865"/>
                </a:cxn>
                <a:cxn ang="0">
                  <a:pos x="5591" y="13523"/>
                </a:cxn>
                <a:cxn ang="0">
                  <a:pos x="6378" y="16114"/>
                </a:cxn>
                <a:cxn ang="0">
                  <a:pos x="7165" y="15803"/>
                </a:cxn>
                <a:cxn ang="0">
                  <a:pos x="8425" y="14974"/>
                </a:cxn>
                <a:cxn ang="0">
                  <a:pos x="8898" y="14974"/>
                </a:cxn>
                <a:cxn ang="0">
                  <a:pos x="9291" y="15285"/>
                </a:cxn>
                <a:cxn ang="0">
                  <a:pos x="9685" y="16321"/>
                </a:cxn>
                <a:cxn ang="0">
                  <a:pos x="10197" y="17047"/>
                </a:cxn>
                <a:cxn ang="0">
                  <a:pos x="11063" y="17565"/>
                </a:cxn>
                <a:cxn ang="0">
                  <a:pos x="12795" y="17876"/>
                </a:cxn>
                <a:cxn ang="0">
                  <a:pos x="13661" y="19119"/>
                </a:cxn>
                <a:cxn ang="0">
                  <a:pos x="14370" y="19223"/>
                </a:cxn>
                <a:cxn ang="0">
                  <a:pos x="14685" y="19948"/>
                </a:cxn>
                <a:cxn ang="0">
                  <a:pos x="15394" y="19845"/>
                </a:cxn>
                <a:cxn ang="0">
                  <a:pos x="16181" y="19223"/>
                </a:cxn>
                <a:cxn ang="0">
                  <a:pos x="16339" y="18601"/>
                </a:cxn>
                <a:cxn ang="0">
                  <a:pos x="16496" y="15596"/>
                </a:cxn>
                <a:cxn ang="0">
                  <a:pos x="17047" y="14249"/>
                </a:cxn>
                <a:cxn ang="0">
                  <a:pos x="17520" y="13627"/>
                </a:cxn>
                <a:cxn ang="0">
                  <a:pos x="18307" y="13005"/>
                </a:cxn>
                <a:cxn ang="0">
                  <a:pos x="19094" y="13005"/>
                </a:cxn>
                <a:cxn ang="0">
                  <a:pos x="19094" y="10518"/>
                </a:cxn>
                <a:cxn ang="0">
                  <a:pos x="19488" y="10518"/>
                </a:cxn>
                <a:cxn ang="0">
                  <a:pos x="19646" y="10933"/>
                </a:cxn>
                <a:cxn ang="0">
                  <a:pos x="19961" y="10518"/>
                </a:cxn>
                <a:cxn ang="0">
                  <a:pos x="19724" y="9430"/>
                </a:cxn>
                <a:cxn ang="0">
                  <a:pos x="17913" y="8083"/>
                </a:cxn>
                <a:cxn ang="0">
                  <a:pos x="17283" y="8187"/>
                </a:cxn>
                <a:cxn ang="0">
                  <a:pos x="16339" y="7254"/>
                </a:cxn>
                <a:cxn ang="0">
                  <a:pos x="15787" y="7254"/>
                </a:cxn>
                <a:cxn ang="0">
                  <a:pos x="15394" y="6943"/>
                </a:cxn>
                <a:cxn ang="0">
                  <a:pos x="15157" y="6321"/>
                </a:cxn>
                <a:cxn ang="0">
                  <a:pos x="13898" y="5596"/>
                </a:cxn>
                <a:cxn ang="0">
                  <a:pos x="13110" y="4145"/>
                </a:cxn>
                <a:cxn ang="0">
                  <a:pos x="12402" y="3834"/>
                </a:cxn>
                <a:cxn ang="0">
                  <a:pos x="11063" y="3627"/>
                </a:cxn>
                <a:cxn ang="0">
                  <a:pos x="10039" y="2902"/>
                </a:cxn>
                <a:cxn ang="0">
                  <a:pos x="7165" y="1658"/>
                </a:cxn>
                <a:cxn ang="0">
                  <a:pos x="5039" y="0"/>
                </a:cxn>
              </a:cxnLst>
              <a:rect l="0" t="0" r="r" b="b"/>
              <a:pathLst>
                <a:path w="20000" h="20000">
                  <a:moveTo>
                    <a:pt x="5039" y="0"/>
                  </a:moveTo>
                  <a:lnTo>
                    <a:pt x="4724" y="415"/>
                  </a:lnTo>
                  <a:lnTo>
                    <a:pt x="2992" y="1451"/>
                  </a:lnTo>
                  <a:lnTo>
                    <a:pt x="2520" y="2176"/>
                  </a:lnTo>
                  <a:lnTo>
                    <a:pt x="1732" y="4870"/>
                  </a:lnTo>
                  <a:lnTo>
                    <a:pt x="945" y="4249"/>
                  </a:lnTo>
                  <a:lnTo>
                    <a:pt x="0" y="4870"/>
                  </a:lnTo>
                  <a:lnTo>
                    <a:pt x="2362" y="10415"/>
                  </a:lnTo>
                  <a:lnTo>
                    <a:pt x="2913" y="10829"/>
                  </a:lnTo>
                  <a:lnTo>
                    <a:pt x="4724" y="11865"/>
                  </a:lnTo>
                  <a:lnTo>
                    <a:pt x="5591" y="13523"/>
                  </a:lnTo>
                  <a:lnTo>
                    <a:pt x="6378" y="16114"/>
                  </a:lnTo>
                  <a:lnTo>
                    <a:pt x="7165" y="15803"/>
                  </a:lnTo>
                  <a:lnTo>
                    <a:pt x="8425" y="14974"/>
                  </a:lnTo>
                  <a:lnTo>
                    <a:pt x="8898" y="14974"/>
                  </a:lnTo>
                  <a:lnTo>
                    <a:pt x="9291" y="15285"/>
                  </a:lnTo>
                  <a:lnTo>
                    <a:pt x="9685" y="16321"/>
                  </a:lnTo>
                  <a:lnTo>
                    <a:pt x="10197" y="17047"/>
                  </a:lnTo>
                  <a:lnTo>
                    <a:pt x="11063" y="17565"/>
                  </a:lnTo>
                  <a:lnTo>
                    <a:pt x="12795" y="17876"/>
                  </a:lnTo>
                  <a:lnTo>
                    <a:pt x="13661" y="19119"/>
                  </a:lnTo>
                  <a:lnTo>
                    <a:pt x="14370" y="19223"/>
                  </a:lnTo>
                  <a:lnTo>
                    <a:pt x="14685" y="19948"/>
                  </a:lnTo>
                  <a:lnTo>
                    <a:pt x="15394" y="19845"/>
                  </a:lnTo>
                  <a:lnTo>
                    <a:pt x="16181" y="19223"/>
                  </a:lnTo>
                  <a:lnTo>
                    <a:pt x="16339" y="18601"/>
                  </a:lnTo>
                  <a:lnTo>
                    <a:pt x="16496" y="15596"/>
                  </a:lnTo>
                  <a:lnTo>
                    <a:pt x="17047" y="14249"/>
                  </a:lnTo>
                  <a:lnTo>
                    <a:pt x="17520" y="13627"/>
                  </a:lnTo>
                  <a:lnTo>
                    <a:pt x="18307" y="13005"/>
                  </a:lnTo>
                  <a:lnTo>
                    <a:pt x="19094" y="13005"/>
                  </a:lnTo>
                  <a:lnTo>
                    <a:pt x="19094" y="10518"/>
                  </a:lnTo>
                  <a:lnTo>
                    <a:pt x="19488" y="10518"/>
                  </a:lnTo>
                  <a:lnTo>
                    <a:pt x="19646" y="10933"/>
                  </a:lnTo>
                  <a:lnTo>
                    <a:pt x="19961" y="10518"/>
                  </a:lnTo>
                  <a:lnTo>
                    <a:pt x="19724" y="9430"/>
                  </a:lnTo>
                  <a:lnTo>
                    <a:pt x="17913" y="8083"/>
                  </a:lnTo>
                  <a:lnTo>
                    <a:pt x="17283" y="8187"/>
                  </a:lnTo>
                  <a:lnTo>
                    <a:pt x="16339" y="7254"/>
                  </a:lnTo>
                  <a:lnTo>
                    <a:pt x="15787" y="7254"/>
                  </a:lnTo>
                  <a:lnTo>
                    <a:pt x="15394" y="6943"/>
                  </a:lnTo>
                  <a:lnTo>
                    <a:pt x="15157" y="6321"/>
                  </a:lnTo>
                  <a:lnTo>
                    <a:pt x="13898" y="5596"/>
                  </a:lnTo>
                  <a:lnTo>
                    <a:pt x="13110" y="4145"/>
                  </a:lnTo>
                  <a:lnTo>
                    <a:pt x="12402" y="3834"/>
                  </a:lnTo>
                  <a:lnTo>
                    <a:pt x="11063" y="3627"/>
                  </a:lnTo>
                  <a:lnTo>
                    <a:pt x="10039" y="2902"/>
                  </a:lnTo>
                  <a:lnTo>
                    <a:pt x="7165" y="1658"/>
                  </a:lnTo>
                  <a:lnTo>
                    <a:pt x="5039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4" name="Freeform 95"/>
            <p:cNvSpPr>
              <a:spLocks noChangeAspect="1"/>
            </p:cNvSpPr>
            <p:nvPr/>
          </p:nvSpPr>
          <p:spPr bwMode="auto">
            <a:xfrm>
              <a:off x="1863752" y="3124218"/>
              <a:ext cx="23813" cy="14288"/>
            </a:xfrm>
            <a:custGeom>
              <a:avLst/>
              <a:gdLst/>
              <a:ahLst/>
              <a:cxnLst>
                <a:cxn ang="0">
                  <a:pos x="0" y="4706"/>
                </a:cxn>
                <a:cxn ang="0">
                  <a:pos x="10370" y="0"/>
                </a:cxn>
                <a:cxn ang="0">
                  <a:pos x="19259" y="4706"/>
                </a:cxn>
                <a:cxn ang="0">
                  <a:pos x="8889" y="18824"/>
                </a:cxn>
                <a:cxn ang="0">
                  <a:pos x="1481" y="11765"/>
                </a:cxn>
                <a:cxn ang="0">
                  <a:pos x="0" y="4706"/>
                </a:cxn>
              </a:cxnLst>
              <a:rect l="0" t="0" r="r" b="b"/>
              <a:pathLst>
                <a:path w="20000" h="20000">
                  <a:moveTo>
                    <a:pt x="0" y="4706"/>
                  </a:moveTo>
                  <a:lnTo>
                    <a:pt x="10370" y="0"/>
                  </a:lnTo>
                  <a:lnTo>
                    <a:pt x="19259" y="4706"/>
                  </a:lnTo>
                  <a:lnTo>
                    <a:pt x="8889" y="18824"/>
                  </a:lnTo>
                  <a:lnTo>
                    <a:pt x="1481" y="11765"/>
                  </a:lnTo>
                  <a:lnTo>
                    <a:pt x="0" y="4706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5" name="Freeform 96"/>
            <p:cNvSpPr>
              <a:spLocks noChangeAspect="1"/>
            </p:cNvSpPr>
            <p:nvPr/>
          </p:nvSpPr>
          <p:spPr bwMode="auto">
            <a:xfrm>
              <a:off x="1731990" y="3132156"/>
              <a:ext cx="247650" cy="230187"/>
            </a:xfrm>
            <a:custGeom>
              <a:avLst/>
              <a:gdLst/>
              <a:ahLst/>
              <a:cxnLst>
                <a:cxn ang="0">
                  <a:pos x="13527" y="0"/>
                </a:cxn>
                <a:cxn ang="0">
                  <a:pos x="13236" y="1021"/>
                </a:cxn>
                <a:cxn ang="0">
                  <a:pos x="13964" y="2894"/>
                </a:cxn>
                <a:cxn ang="0">
                  <a:pos x="13964" y="3745"/>
                </a:cxn>
                <a:cxn ang="0">
                  <a:pos x="12218" y="4936"/>
                </a:cxn>
                <a:cxn ang="0">
                  <a:pos x="11636" y="6128"/>
                </a:cxn>
                <a:cxn ang="0">
                  <a:pos x="11055" y="6128"/>
                </a:cxn>
                <a:cxn ang="0">
                  <a:pos x="10327" y="4596"/>
                </a:cxn>
                <a:cxn ang="0">
                  <a:pos x="9309" y="5447"/>
                </a:cxn>
                <a:cxn ang="0">
                  <a:pos x="8436" y="5447"/>
                </a:cxn>
                <a:cxn ang="0">
                  <a:pos x="9164" y="1191"/>
                </a:cxn>
                <a:cxn ang="0">
                  <a:pos x="7709" y="1191"/>
                </a:cxn>
                <a:cxn ang="0">
                  <a:pos x="6255" y="2213"/>
                </a:cxn>
                <a:cxn ang="0">
                  <a:pos x="5382" y="3234"/>
                </a:cxn>
                <a:cxn ang="0">
                  <a:pos x="4364" y="5447"/>
                </a:cxn>
                <a:cxn ang="0">
                  <a:pos x="4073" y="10383"/>
                </a:cxn>
                <a:cxn ang="0">
                  <a:pos x="3782" y="11404"/>
                </a:cxn>
                <a:cxn ang="0">
                  <a:pos x="2327" y="12426"/>
                </a:cxn>
                <a:cxn ang="0">
                  <a:pos x="1018" y="12596"/>
                </a:cxn>
                <a:cxn ang="0">
                  <a:pos x="0" y="15489"/>
                </a:cxn>
                <a:cxn ang="0">
                  <a:pos x="1018" y="17702"/>
                </a:cxn>
                <a:cxn ang="0">
                  <a:pos x="1891" y="18383"/>
                </a:cxn>
                <a:cxn ang="0">
                  <a:pos x="3927" y="19574"/>
                </a:cxn>
                <a:cxn ang="0">
                  <a:pos x="5236" y="19404"/>
                </a:cxn>
                <a:cxn ang="0">
                  <a:pos x="6400" y="18723"/>
                </a:cxn>
                <a:cxn ang="0">
                  <a:pos x="8145" y="18723"/>
                </a:cxn>
                <a:cxn ang="0">
                  <a:pos x="12073" y="19915"/>
                </a:cxn>
                <a:cxn ang="0">
                  <a:pos x="14545" y="16170"/>
                </a:cxn>
                <a:cxn ang="0">
                  <a:pos x="19345" y="13787"/>
                </a:cxn>
                <a:cxn ang="0">
                  <a:pos x="19927" y="12426"/>
                </a:cxn>
                <a:cxn ang="0">
                  <a:pos x="18327" y="9191"/>
                </a:cxn>
                <a:cxn ang="0">
                  <a:pos x="18327" y="5617"/>
                </a:cxn>
                <a:cxn ang="0">
                  <a:pos x="17891" y="3745"/>
                </a:cxn>
                <a:cxn ang="0">
                  <a:pos x="16145" y="1532"/>
                </a:cxn>
                <a:cxn ang="0">
                  <a:pos x="13527" y="0"/>
                </a:cxn>
              </a:cxnLst>
              <a:rect l="0" t="0" r="r" b="b"/>
              <a:pathLst>
                <a:path w="20000" h="20000">
                  <a:moveTo>
                    <a:pt x="13527" y="0"/>
                  </a:moveTo>
                  <a:lnTo>
                    <a:pt x="13236" y="1021"/>
                  </a:lnTo>
                  <a:lnTo>
                    <a:pt x="13964" y="2894"/>
                  </a:lnTo>
                  <a:lnTo>
                    <a:pt x="13964" y="3745"/>
                  </a:lnTo>
                  <a:lnTo>
                    <a:pt x="12218" y="4936"/>
                  </a:lnTo>
                  <a:lnTo>
                    <a:pt x="11636" y="6128"/>
                  </a:lnTo>
                  <a:lnTo>
                    <a:pt x="11055" y="6128"/>
                  </a:lnTo>
                  <a:lnTo>
                    <a:pt x="10327" y="4596"/>
                  </a:lnTo>
                  <a:lnTo>
                    <a:pt x="9309" y="5447"/>
                  </a:lnTo>
                  <a:lnTo>
                    <a:pt x="8436" y="5447"/>
                  </a:lnTo>
                  <a:lnTo>
                    <a:pt x="9164" y="1191"/>
                  </a:lnTo>
                  <a:lnTo>
                    <a:pt x="7709" y="1191"/>
                  </a:lnTo>
                  <a:lnTo>
                    <a:pt x="6255" y="2213"/>
                  </a:lnTo>
                  <a:lnTo>
                    <a:pt x="5382" y="3234"/>
                  </a:lnTo>
                  <a:lnTo>
                    <a:pt x="4364" y="5447"/>
                  </a:lnTo>
                  <a:lnTo>
                    <a:pt x="4073" y="10383"/>
                  </a:lnTo>
                  <a:lnTo>
                    <a:pt x="3782" y="11404"/>
                  </a:lnTo>
                  <a:lnTo>
                    <a:pt x="2327" y="12426"/>
                  </a:lnTo>
                  <a:lnTo>
                    <a:pt x="1018" y="12596"/>
                  </a:lnTo>
                  <a:lnTo>
                    <a:pt x="0" y="15489"/>
                  </a:lnTo>
                  <a:lnTo>
                    <a:pt x="1018" y="17702"/>
                  </a:lnTo>
                  <a:lnTo>
                    <a:pt x="1891" y="18383"/>
                  </a:lnTo>
                  <a:lnTo>
                    <a:pt x="3927" y="19574"/>
                  </a:lnTo>
                  <a:lnTo>
                    <a:pt x="5236" y="19404"/>
                  </a:lnTo>
                  <a:lnTo>
                    <a:pt x="6400" y="18723"/>
                  </a:lnTo>
                  <a:lnTo>
                    <a:pt x="8145" y="18723"/>
                  </a:lnTo>
                  <a:lnTo>
                    <a:pt x="12073" y="19915"/>
                  </a:lnTo>
                  <a:lnTo>
                    <a:pt x="14545" y="16170"/>
                  </a:lnTo>
                  <a:lnTo>
                    <a:pt x="19345" y="13787"/>
                  </a:lnTo>
                  <a:lnTo>
                    <a:pt x="19927" y="12426"/>
                  </a:lnTo>
                  <a:lnTo>
                    <a:pt x="18327" y="9191"/>
                  </a:lnTo>
                  <a:lnTo>
                    <a:pt x="18327" y="5617"/>
                  </a:lnTo>
                  <a:lnTo>
                    <a:pt x="17891" y="3745"/>
                  </a:lnTo>
                  <a:lnTo>
                    <a:pt x="16145" y="1532"/>
                  </a:lnTo>
                  <a:lnTo>
                    <a:pt x="13527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6" name="Freeform 97"/>
            <p:cNvSpPr>
              <a:spLocks noChangeAspect="1"/>
            </p:cNvSpPr>
            <p:nvPr/>
          </p:nvSpPr>
          <p:spPr bwMode="auto">
            <a:xfrm>
              <a:off x="3233765" y="2767031"/>
              <a:ext cx="993775" cy="1389062"/>
            </a:xfrm>
            <a:custGeom>
              <a:avLst/>
              <a:gdLst/>
              <a:ahLst/>
              <a:cxnLst>
                <a:cxn ang="0">
                  <a:pos x="6002" y="5628"/>
                </a:cxn>
                <a:cxn ang="0">
                  <a:pos x="5385" y="7368"/>
                </a:cxn>
                <a:cxn ang="0">
                  <a:pos x="3844" y="8042"/>
                </a:cxn>
                <a:cxn ang="0">
                  <a:pos x="580" y="9698"/>
                </a:cxn>
                <a:cxn ang="0">
                  <a:pos x="471" y="10596"/>
                </a:cxn>
                <a:cxn ang="0">
                  <a:pos x="3373" y="12870"/>
                </a:cxn>
                <a:cxn ang="0">
                  <a:pos x="4823" y="13095"/>
                </a:cxn>
                <a:cxn ang="0">
                  <a:pos x="6002" y="14049"/>
                </a:cxn>
                <a:cxn ang="0">
                  <a:pos x="6655" y="15691"/>
                </a:cxn>
                <a:cxn ang="0">
                  <a:pos x="8830" y="16561"/>
                </a:cxn>
                <a:cxn ang="0">
                  <a:pos x="11188" y="17432"/>
                </a:cxn>
                <a:cxn ang="0">
                  <a:pos x="12747" y="18358"/>
                </a:cxn>
                <a:cxn ang="0">
                  <a:pos x="13762" y="18161"/>
                </a:cxn>
                <a:cxn ang="0">
                  <a:pos x="13762" y="17235"/>
                </a:cxn>
                <a:cxn ang="0">
                  <a:pos x="16319" y="18723"/>
                </a:cxn>
                <a:cxn ang="0">
                  <a:pos x="18422" y="19200"/>
                </a:cxn>
                <a:cxn ang="0">
                  <a:pos x="19220" y="17544"/>
                </a:cxn>
                <a:cxn ang="0">
                  <a:pos x="19982" y="16196"/>
                </a:cxn>
                <a:cxn ang="0">
                  <a:pos x="18314" y="13937"/>
                </a:cxn>
                <a:cxn ang="0">
                  <a:pos x="18422" y="12421"/>
                </a:cxn>
                <a:cxn ang="0">
                  <a:pos x="17915" y="10456"/>
                </a:cxn>
                <a:cxn ang="0">
                  <a:pos x="18858" y="7874"/>
                </a:cxn>
                <a:cxn ang="0">
                  <a:pos x="17806" y="6274"/>
                </a:cxn>
                <a:cxn ang="0">
                  <a:pos x="18531" y="5011"/>
                </a:cxn>
                <a:cxn ang="0">
                  <a:pos x="18930" y="3649"/>
                </a:cxn>
                <a:cxn ang="0">
                  <a:pos x="17407" y="2975"/>
                </a:cxn>
                <a:cxn ang="0">
                  <a:pos x="16247" y="3116"/>
                </a:cxn>
                <a:cxn ang="0">
                  <a:pos x="17298" y="4884"/>
                </a:cxn>
                <a:cxn ang="0">
                  <a:pos x="15848" y="4182"/>
                </a:cxn>
                <a:cxn ang="0">
                  <a:pos x="16319" y="2189"/>
                </a:cxn>
                <a:cxn ang="0">
                  <a:pos x="15956" y="1544"/>
                </a:cxn>
                <a:cxn ang="0">
                  <a:pos x="13944" y="3144"/>
                </a:cxn>
                <a:cxn ang="0">
                  <a:pos x="13472" y="5235"/>
                </a:cxn>
                <a:cxn ang="0">
                  <a:pos x="12602" y="6919"/>
                </a:cxn>
                <a:cxn ang="0">
                  <a:pos x="15122" y="7874"/>
                </a:cxn>
                <a:cxn ang="0">
                  <a:pos x="14814" y="9221"/>
                </a:cxn>
                <a:cxn ang="0">
                  <a:pos x="15304" y="10316"/>
                </a:cxn>
                <a:cxn ang="0">
                  <a:pos x="14669" y="9025"/>
                </a:cxn>
                <a:cxn ang="0">
                  <a:pos x="13255" y="7509"/>
                </a:cxn>
                <a:cxn ang="0">
                  <a:pos x="12203" y="9193"/>
                </a:cxn>
                <a:cxn ang="0">
                  <a:pos x="9665" y="10428"/>
                </a:cxn>
                <a:cxn ang="0">
                  <a:pos x="8178" y="10175"/>
                </a:cxn>
                <a:cxn ang="0">
                  <a:pos x="6981" y="9361"/>
                </a:cxn>
                <a:cxn ang="0">
                  <a:pos x="8939" y="9867"/>
                </a:cxn>
                <a:cxn ang="0">
                  <a:pos x="10934" y="8912"/>
                </a:cxn>
                <a:cxn ang="0">
                  <a:pos x="12022" y="7593"/>
                </a:cxn>
                <a:cxn ang="0">
                  <a:pos x="12602" y="4772"/>
                </a:cxn>
                <a:cxn ang="0">
                  <a:pos x="13472" y="2582"/>
                </a:cxn>
                <a:cxn ang="0">
                  <a:pos x="14705" y="1460"/>
                </a:cxn>
                <a:cxn ang="0">
                  <a:pos x="13617" y="309"/>
                </a:cxn>
                <a:cxn ang="0">
                  <a:pos x="11224" y="1544"/>
                </a:cxn>
                <a:cxn ang="0">
                  <a:pos x="9483" y="2863"/>
                </a:cxn>
                <a:cxn ang="0">
                  <a:pos x="8214" y="3930"/>
                </a:cxn>
                <a:cxn ang="0">
                  <a:pos x="8323" y="4575"/>
                </a:cxn>
                <a:cxn ang="0">
                  <a:pos x="8758" y="6077"/>
                </a:cxn>
                <a:cxn ang="0">
                  <a:pos x="7743" y="6274"/>
                </a:cxn>
              </a:cxnLst>
              <a:rect l="0" t="0" r="r" b="b"/>
              <a:pathLst>
                <a:path w="20000" h="20000">
                  <a:moveTo>
                    <a:pt x="6510" y="4463"/>
                  </a:moveTo>
                  <a:lnTo>
                    <a:pt x="6219" y="4688"/>
                  </a:lnTo>
                  <a:lnTo>
                    <a:pt x="6111" y="5011"/>
                  </a:lnTo>
                  <a:lnTo>
                    <a:pt x="6147" y="5319"/>
                  </a:lnTo>
                  <a:lnTo>
                    <a:pt x="6002" y="5628"/>
                  </a:lnTo>
                  <a:lnTo>
                    <a:pt x="5748" y="5796"/>
                  </a:lnTo>
                  <a:lnTo>
                    <a:pt x="5458" y="6049"/>
                  </a:lnTo>
                  <a:lnTo>
                    <a:pt x="5385" y="6246"/>
                  </a:lnTo>
                  <a:lnTo>
                    <a:pt x="5567" y="7032"/>
                  </a:lnTo>
                  <a:lnTo>
                    <a:pt x="5385" y="7368"/>
                  </a:lnTo>
                  <a:lnTo>
                    <a:pt x="5095" y="7425"/>
                  </a:lnTo>
                  <a:lnTo>
                    <a:pt x="4243" y="7481"/>
                  </a:lnTo>
                  <a:lnTo>
                    <a:pt x="4025" y="7677"/>
                  </a:lnTo>
                  <a:lnTo>
                    <a:pt x="3989" y="7902"/>
                  </a:lnTo>
                  <a:lnTo>
                    <a:pt x="3844" y="8042"/>
                  </a:lnTo>
                  <a:lnTo>
                    <a:pt x="2103" y="8351"/>
                  </a:lnTo>
                  <a:lnTo>
                    <a:pt x="834" y="8828"/>
                  </a:lnTo>
                  <a:lnTo>
                    <a:pt x="363" y="8884"/>
                  </a:lnTo>
                  <a:lnTo>
                    <a:pt x="580" y="9418"/>
                  </a:lnTo>
                  <a:lnTo>
                    <a:pt x="580" y="9698"/>
                  </a:lnTo>
                  <a:lnTo>
                    <a:pt x="471" y="9839"/>
                  </a:lnTo>
                  <a:lnTo>
                    <a:pt x="36" y="10063"/>
                  </a:lnTo>
                  <a:lnTo>
                    <a:pt x="0" y="10232"/>
                  </a:lnTo>
                  <a:lnTo>
                    <a:pt x="36" y="10344"/>
                  </a:lnTo>
                  <a:lnTo>
                    <a:pt x="471" y="10596"/>
                  </a:lnTo>
                  <a:lnTo>
                    <a:pt x="870" y="11018"/>
                  </a:lnTo>
                  <a:lnTo>
                    <a:pt x="2792" y="11860"/>
                  </a:lnTo>
                  <a:lnTo>
                    <a:pt x="2937" y="12589"/>
                  </a:lnTo>
                  <a:lnTo>
                    <a:pt x="3119" y="12730"/>
                  </a:lnTo>
                  <a:lnTo>
                    <a:pt x="3373" y="12870"/>
                  </a:lnTo>
                  <a:lnTo>
                    <a:pt x="4098" y="13011"/>
                  </a:lnTo>
                  <a:lnTo>
                    <a:pt x="4569" y="13460"/>
                  </a:lnTo>
                  <a:lnTo>
                    <a:pt x="4714" y="13460"/>
                  </a:lnTo>
                  <a:lnTo>
                    <a:pt x="4859" y="13347"/>
                  </a:lnTo>
                  <a:lnTo>
                    <a:pt x="4823" y="13095"/>
                  </a:lnTo>
                  <a:lnTo>
                    <a:pt x="4932" y="12954"/>
                  </a:lnTo>
                  <a:lnTo>
                    <a:pt x="5059" y="12898"/>
                  </a:lnTo>
                  <a:lnTo>
                    <a:pt x="5385" y="13067"/>
                  </a:lnTo>
                  <a:lnTo>
                    <a:pt x="5893" y="13768"/>
                  </a:lnTo>
                  <a:lnTo>
                    <a:pt x="6002" y="14049"/>
                  </a:lnTo>
                  <a:lnTo>
                    <a:pt x="6002" y="14498"/>
                  </a:lnTo>
                  <a:lnTo>
                    <a:pt x="6364" y="14975"/>
                  </a:lnTo>
                  <a:lnTo>
                    <a:pt x="6292" y="15439"/>
                  </a:lnTo>
                  <a:lnTo>
                    <a:pt x="6473" y="15607"/>
                  </a:lnTo>
                  <a:lnTo>
                    <a:pt x="6655" y="15691"/>
                  </a:lnTo>
                  <a:lnTo>
                    <a:pt x="7380" y="15719"/>
                  </a:lnTo>
                  <a:lnTo>
                    <a:pt x="7706" y="15832"/>
                  </a:lnTo>
                  <a:lnTo>
                    <a:pt x="7815" y="16028"/>
                  </a:lnTo>
                  <a:lnTo>
                    <a:pt x="8178" y="16309"/>
                  </a:lnTo>
                  <a:lnTo>
                    <a:pt x="8830" y="16561"/>
                  </a:lnTo>
                  <a:lnTo>
                    <a:pt x="9628" y="16870"/>
                  </a:lnTo>
                  <a:lnTo>
                    <a:pt x="9773" y="17067"/>
                  </a:lnTo>
                  <a:lnTo>
                    <a:pt x="10136" y="17235"/>
                  </a:lnTo>
                  <a:lnTo>
                    <a:pt x="11043" y="17319"/>
                  </a:lnTo>
                  <a:lnTo>
                    <a:pt x="11188" y="17432"/>
                  </a:lnTo>
                  <a:lnTo>
                    <a:pt x="11405" y="17965"/>
                  </a:lnTo>
                  <a:lnTo>
                    <a:pt x="11587" y="18105"/>
                  </a:lnTo>
                  <a:lnTo>
                    <a:pt x="11913" y="18246"/>
                  </a:lnTo>
                  <a:lnTo>
                    <a:pt x="12493" y="18246"/>
                  </a:lnTo>
                  <a:lnTo>
                    <a:pt x="12747" y="18358"/>
                  </a:lnTo>
                  <a:lnTo>
                    <a:pt x="13037" y="18639"/>
                  </a:lnTo>
                  <a:lnTo>
                    <a:pt x="13255" y="18582"/>
                  </a:lnTo>
                  <a:lnTo>
                    <a:pt x="13255" y="18302"/>
                  </a:lnTo>
                  <a:lnTo>
                    <a:pt x="13472" y="18246"/>
                  </a:lnTo>
                  <a:lnTo>
                    <a:pt x="13762" y="18161"/>
                  </a:lnTo>
                  <a:lnTo>
                    <a:pt x="14306" y="18246"/>
                  </a:lnTo>
                  <a:lnTo>
                    <a:pt x="14415" y="18189"/>
                  </a:lnTo>
                  <a:lnTo>
                    <a:pt x="14415" y="17993"/>
                  </a:lnTo>
                  <a:lnTo>
                    <a:pt x="13690" y="17432"/>
                  </a:lnTo>
                  <a:lnTo>
                    <a:pt x="13762" y="17235"/>
                  </a:lnTo>
                  <a:lnTo>
                    <a:pt x="13944" y="17207"/>
                  </a:lnTo>
                  <a:lnTo>
                    <a:pt x="14234" y="17263"/>
                  </a:lnTo>
                  <a:lnTo>
                    <a:pt x="14451" y="17488"/>
                  </a:lnTo>
                  <a:lnTo>
                    <a:pt x="15050" y="18442"/>
                  </a:lnTo>
                  <a:lnTo>
                    <a:pt x="16319" y="18723"/>
                  </a:lnTo>
                  <a:lnTo>
                    <a:pt x="16827" y="19509"/>
                  </a:lnTo>
                  <a:lnTo>
                    <a:pt x="17081" y="19705"/>
                  </a:lnTo>
                  <a:lnTo>
                    <a:pt x="17407" y="19789"/>
                  </a:lnTo>
                  <a:lnTo>
                    <a:pt x="17770" y="19986"/>
                  </a:lnTo>
                  <a:lnTo>
                    <a:pt x="18422" y="19200"/>
                  </a:lnTo>
                  <a:lnTo>
                    <a:pt x="18930" y="18947"/>
                  </a:lnTo>
                  <a:lnTo>
                    <a:pt x="19039" y="18779"/>
                  </a:lnTo>
                  <a:lnTo>
                    <a:pt x="19112" y="18274"/>
                  </a:lnTo>
                  <a:lnTo>
                    <a:pt x="19003" y="17796"/>
                  </a:lnTo>
                  <a:lnTo>
                    <a:pt x="19220" y="17544"/>
                  </a:lnTo>
                  <a:lnTo>
                    <a:pt x="19764" y="17235"/>
                  </a:lnTo>
                  <a:lnTo>
                    <a:pt x="19873" y="16842"/>
                  </a:lnTo>
                  <a:lnTo>
                    <a:pt x="19728" y="16561"/>
                  </a:lnTo>
                  <a:lnTo>
                    <a:pt x="19982" y="16281"/>
                  </a:lnTo>
                  <a:lnTo>
                    <a:pt x="19982" y="16196"/>
                  </a:lnTo>
                  <a:lnTo>
                    <a:pt x="19837" y="16028"/>
                  </a:lnTo>
                  <a:lnTo>
                    <a:pt x="19365" y="15747"/>
                  </a:lnTo>
                  <a:lnTo>
                    <a:pt x="19039" y="15495"/>
                  </a:lnTo>
                  <a:lnTo>
                    <a:pt x="18858" y="14302"/>
                  </a:lnTo>
                  <a:lnTo>
                    <a:pt x="18314" y="13937"/>
                  </a:lnTo>
                  <a:lnTo>
                    <a:pt x="18205" y="13768"/>
                  </a:lnTo>
                  <a:lnTo>
                    <a:pt x="18314" y="13460"/>
                  </a:lnTo>
                  <a:lnTo>
                    <a:pt x="18132" y="12814"/>
                  </a:lnTo>
                  <a:lnTo>
                    <a:pt x="18169" y="12702"/>
                  </a:lnTo>
                  <a:lnTo>
                    <a:pt x="18422" y="12421"/>
                  </a:lnTo>
                  <a:lnTo>
                    <a:pt x="18495" y="12253"/>
                  </a:lnTo>
                  <a:lnTo>
                    <a:pt x="18422" y="12112"/>
                  </a:lnTo>
                  <a:lnTo>
                    <a:pt x="17842" y="11298"/>
                  </a:lnTo>
                  <a:lnTo>
                    <a:pt x="17697" y="10793"/>
                  </a:lnTo>
                  <a:lnTo>
                    <a:pt x="17915" y="10456"/>
                  </a:lnTo>
                  <a:lnTo>
                    <a:pt x="18785" y="9979"/>
                  </a:lnTo>
                  <a:lnTo>
                    <a:pt x="19039" y="9502"/>
                  </a:lnTo>
                  <a:lnTo>
                    <a:pt x="19220" y="8828"/>
                  </a:lnTo>
                  <a:lnTo>
                    <a:pt x="19003" y="7902"/>
                  </a:lnTo>
                  <a:lnTo>
                    <a:pt x="18858" y="7874"/>
                  </a:lnTo>
                  <a:lnTo>
                    <a:pt x="18386" y="7902"/>
                  </a:lnTo>
                  <a:lnTo>
                    <a:pt x="17915" y="7846"/>
                  </a:lnTo>
                  <a:lnTo>
                    <a:pt x="17226" y="7228"/>
                  </a:lnTo>
                  <a:lnTo>
                    <a:pt x="17335" y="6639"/>
                  </a:lnTo>
                  <a:lnTo>
                    <a:pt x="17806" y="6274"/>
                  </a:lnTo>
                  <a:lnTo>
                    <a:pt x="18024" y="6189"/>
                  </a:lnTo>
                  <a:lnTo>
                    <a:pt x="18749" y="6274"/>
                  </a:lnTo>
                  <a:lnTo>
                    <a:pt x="19003" y="6049"/>
                  </a:lnTo>
                  <a:lnTo>
                    <a:pt x="18930" y="5600"/>
                  </a:lnTo>
                  <a:lnTo>
                    <a:pt x="18531" y="5011"/>
                  </a:lnTo>
                  <a:lnTo>
                    <a:pt x="18422" y="4632"/>
                  </a:lnTo>
                  <a:lnTo>
                    <a:pt x="18568" y="4267"/>
                  </a:lnTo>
                  <a:lnTo>
                    <a:pt x="19112" y="4070"/>
                  </a:lnTo>
                  <a:lnTo>
                    <a:pt x="19039" y="3930"/>
                  </a:lnTo>
                  <a:lnTo>
                    <a:pt x="18930" y="3649"/>
                  </a:lnTo>
                  <a:lnTo>
                    <a:pt x="18531" y="3172"/>
                  </a:lnTo>
                  <a:lnTo>
                    <a:pt x="18314" y="2751"/>
                  </a:lnTo>
                  <a:lnTo>
                    <a:pt x="17951" y="2695"/>
                  </a:lnTo>
                  <a:lnTo>
                    <a:pt x="17298" y="2863"/>
                  </a:lnTo>
                  <a:lnTo>
                    <a:pt x="17407" y="2975"/>
                  </a:lnTo>
                  <a:lnTo>
                    <a:pt x="17697" y="3060"/>
                  </a:lnTo>
                  <a:lnTo>
                    <a:pt x="17661" y="3228"/>
                  </a:lnTo>
                  <a:lnTo>
                    <a:pt x="17480" y="3256"/>
                  </a:lnTo>
                  <a:lnTo>
                    <a:pt x="16682" y="2947"/>
                  </a:lnTo>
                  <a:lnTo>
                    <a:pt x="16247" y="3116"/>
                  </a:lnTo>
                  <a:lnTo>
                    <a:pt x="16247" y="3509"/>
                  </a:lnTo>
                  <a:lnTo>
                    <a:pt x="16392" y="3874"/>
                  </a:lnTo>
                  <a:lnTo>
                    <a:pt x="16754" y="4126"/>
                  </a:lnTo>
                  <a:lnTo>
                    <a:pt x="17081" y="4211"/>
                  </a:lnTo>
                  <a:lnTo>
                    <a:pt x="17298" y="4884"/>
                  </a:lnTo>
                  <a:lnTo>
                    <a:pt x="17189" y="5011"/>
                  </a:lnTo>
                  <a:lnTo>
                    <a:pt x="16827" y="4772"/>
                  </a:lnTo>
                  <a:lnTo>
                    <a:pt x="16609" y="4407"/>
                  </a:lnTo>
                  <a:lnTo>
                    <a:pt x="16319" y="4267"/>
                  </a:lnTo>
                  <a:lnTo>
                    <a:pt x="15848" y="4182"/>
                  </a:lnTo>
                  <a:lnTo>
                    <a:pt x="15521" y="3902"/>
                  </a:lnTo>
                  <a:lnTo>
                    <a:pt x="15666" y="2863"/>
                  </a:lnTo>
                  <a:lnTo>
                    <a:pt x="15884" y="2582"/>
                  </a:lnTo>
                  <a:lnTo>
                    <a:pt x="16247" y="2302"/>
                  </a:lnTo>
                  <a:lnTo>
                    <a:pt x="16319" y="2189"/>
                  </a:lnTo>
                  <a:lnTo>
                    <a:pt x="16392" y="1516"/>
                  </a:lnTo>
                  <a:lnTo>
                    <a:pt x="16392" y="1432"/>
                  </a:lnTo>
                  <a:lnTo>
                    <a:pt x="16319" y="1347"/>
                  </a:lnTo>
                  <a:lnTo>
                    <a:pt x="16029" y="1375"/>
                  </a:lnTo>
                  <a:lnTo>
                    <a:pt x="15956" y="1544"/>
                  </a:lnTo>
                  <a:lnTo>
                    <a:pt x="15848" y="2274"/>
                  </a:lnTo>
                  <a:lnTo>
                    <a:pt x="15739" y="2386"/>
                  </a:lnTo>
                  <a:lnTo>
                    <a:pt x="14488" y="2751"/>
                  </a:lnTo>
                  <a:lnTo>
                    <a:pt x="14415" y="2947"/>
                  </a:lnTo>
                  <a:lnTo>
                    <a:pt x="13944" y="3144"/>
                  </a:lnTo>
                  <a:lnTo>
                    <a:pt x="13835" y="3368"/>
                  </a:lnTo>
                  <a:lnTo>
                    <a:pt x="14089" y="3818"/>
                  </a:lnTo>
                  <a:lnTo>
                    <a:pt x="13980" y="4491"/>
                  </a:lnTo>
                  <a:lnTo>
                    <a:pt x="14125" y="4856"/>
                  </a:lnTo>
                  <a:lnTo>
                    <a:pt x="13472" y="5235"/>
                  </a:lnTo>
                  <a:lnTo>
                    <a:pt x="13218" y="5684"/>
                  </a:lnTo>
                  <a:lnTo>
                    <a:pt x="12892" y="5965"/>
                  </a:lnTo>
                  <a:lnTo>
                    <a:pt x="12783" y="6470"/>
                  </a:lnTo>
                  <a:lnTo>
                    <a:pt x="12602" y="6807"/>
                  </a:lnTo>
                  <a:lnTo>
                    <a:pt x="12602" y="6919"/>
                  </a:lnTo>
                  <a:lnTo>
                    <a:pt x="13001" y="7200"/>
                  </a:lnTo>
                  <a:lnTo>
                    <a:pt x="13944" y="7144"/>
                  </a:lnTo>
                  <a:lnTo>
                    <a:pt x="14415" y="7284"/>
                  </a:lnTo>
                  <a:lnTo>
                    <a:pt x="14778" y="7677"/>
                  </a:lnTo>
                  <a:lnTo>
                    <a:pt x="15122" y="7874"/>
                  </a:lnTo>
                  <a:lnTo>
                    <a:pt x="15267" y="8239"/>
                  </a:lnTo>
                  <a:lnTo>
                    <a:pt x="15050" y="8604"/>
                  </a:lnTo>
                  <a:lnTo>
                    <a:pt x="15159" y="8940"/>
                  </a:lnTo>
                  <a:lnTo>
                    <a:pt x="15050" y="9109"/>
                  </a:lnTo>
                  <a:lnTo>
                    <a:pt x="14814" y="9221"/>
                  </a:lnTo>
                  <a:lnTo>
                    <a:pt x="14669" y="9670"/>
                  </a:lnTo>
                  <a:lnTo>
                    <a:pt x="14923" y="9951"/>
                  </a:lnTo>
                  <a:lnTo>
                    <a:pt x="15267" y="10119"/>
                  </a:lnTo>
                  <a:lnTo>
                    <a:pt x="15304" y="10232"/>
                  </a:lnTo>
                  <a:lnTo>
                    <a:pt x="15304" y="10316"/>
                  </a:lnTo>
                  <a:lnTo>
                    <a:pt x="14669" y="10147"/>
                  </a:lnTo>
                  <a:lnTo>
                    <a:pt x="14488" y="10232"/>
                  </a:lnTo>
                  <a:lnTo>
                    <a:pt x="14306" y="10175"/>
                  </a:lnTo>
                  <a:lnTo>
                    <a:pt x="14198" y="9642"/>
                  </a:lnTo>
                  <a:lnTo>
                    <a:pt x="14669" y="9025"/>
                  </a:lnTo>
                  <a:lnTo>
                    <a:pt x="14814" y="8519"/>
                  </a:lnTo>
                  <a:lnTo>
                    <a:pt x="14488" y="8154"/>
                  </a:lnTo>
                  <a:lnTo>
                    <a:pt x="14415" y="7593"/>
                  </a:lnTo>
                  <a:lnTo>
                    <a:pt x="14234" y="7509"/>
                  </a:lnTo>
                  <a:lnTo>
                    <a:pt x="13255" y="7509"/>
                  </a:lnTo>
                  <a:lnTo>
                    <a:pt x="12892" y="7649"/>
                  </a:lnTo>
                  <a:lnTo>
                    <a:pt x="12529" y="7958"/>
                  </a:lnTo>
                  <a:lnTo>
                    <a:pt x="12493" y="8154"/>
                  </a:lnTo>
                  <a:lnTo>
                    <a:pt x="12384" y="8884"/>
                  </a:lnTo>
                  <a:lnTo>
                    <a:pt x="12203" y="9193"/>
                  </a:lnTo>
                  <a:lnTo>
                    <a:pt x="11840" y="9474"/>
                  </a:lnTo>
                  <a:lnTo>
                    <a:pt x="11442" y="9670"/>
                  </a:lnTo>
                  <a:lnTo>
                    <a:pt x="11043" y="10119"/>
                  </a:lnTo>
                  <a:lnTo>
                    <a:pt x="10825" y="10232"/>
                  </a:lnTo>
                  <a:lnTo>
                    <a:pt x="9665" y="10428"/>
                  </a:lnTo>
                  <a:lnTo>
                    <a:pt x="9483" y="10456"/>
                  </a:lnTo>
                  <a:lnTo>
                    <a:pt x="9374" y="10625"/>
                  </a:lnTo>
                  <a:lnTo>
                    <a:pt x="9157" y="10709"/>
                  </a:lnTo>
                  <a:lnTo>
                    <a:pt x="8577" y="10540"/>
                  </a:lnTo>
                  <a:lnTo>
                    <a:pt x="8178" y="10175"/>
                  </a:lnTo>
                  <a:lnTo>
                    <a:pt x="7743" y="10175"/>
                  </a:lnTo>
                  <a:lnTo>
                    <a:pt x="7597" y="10147"/>
                  </a:lnTo>
                  <a:lnTo>
                    <a:pt x="7126" y="9867"/>
                  </a:lnTo>
                  <a:lnTo>
                    <a:pt x="6981" y="9642"/>
                  </a:lnTo>
                  <a:lnTo>
                    <a:pt x="6981" y="9361"/>
                  </a:lnTo>
                  <a:lnTo>
                    <a:pt x="7126" y="9418"/>
                  </a:lnTo>
                  <a:lnTo>
                    <a:pt x="7489" y="9839"/>
                  </a:lnTo>
                  <a:lnTo>
                    <a:pt x="8214" y="10035"/>
                  </a:lnTo>
                  <a:lnTo>
                    <a:pt x="8577" y="10035"/>
                  </a:lnTo>
                  <a:lnTo>
                    <a:pt x="8939" y="9867"/>
                  </a:lnTo>
                  <a:lnTo>
                    <a:pt x="9229" y="9670"/>
                  </a:lnTo>
                  <a:lnTo>
                    <a:pt x="9737" y="9474"/>
                  </a:lnTo>
                  <a:lnTo>
                    <a:pt x="10027" y="9193"/>
                  </a:lnTo>
                  <a:lnTo>
                    <a:pt x="10462" y="8996"/>
                  </a:lnTo>
                  <a:lnTo>
                    <a:pt x="10934" y="8912"/>
                  </a:lnTo>
                  <a:lnTo>
                    <a:pt x="11079" y="8716"/>
                  </a:lnTo>
                  <a:lnTo>
                    <a:pt x="11478" y="8070"/>
                  </a:lnTo>
                  <a:lnTo>
                    <a:pt x="11695" y="7902"/>
                  </a:lnTo>
                  <a:lnTo>
                    <a:pt x="12058" y="7874"/>
                  </a:lnTo>
                  <a:lnTo>
                    <a:pt x="12022" y="7593"/>
                  </a:lnTo>
                  <a:lnTo>
                    <a:pt x="11659" y="7144"/>
                  </a:lnTo>
                  <a:lnTo>
                    <a:pt x="11550" y="6751"/>
                  </a:lnTo>
                  <a:lnTo>
                    <a:pt x="11659" y="6470"/>
                  </a:lnTo>
                  <a:lnTo>
                    <a:pt x="12131" y="5853"/>
                  </a:lnTo>
                  <a:lnTo>
                    <a:pt x="12602" y="4772"/>
                  </a:lnTo>
                  <a:lnTo>
                    <a:pt x="12856" y="4491"/>
                  </a:lnTo>
                  <a:lnTo>
                    <a:pt x="13146" y="3789"/>
                  </a:lnTo>
                  <a:lnTo>
                    <a:pt x="13327" y="3256"/>
                  </a:lnTo>
                  <a:lnTo>
                    <a:pt x="13255" y="2695"/>
                  </a:lnTo>
                  <a:lnTo>
                    <a:pt x="13472" y="2582"/>
                  </a:lnTo>
                  <a:lnTo>
                    <a:pt x="13509" y="2414"/>
                  </a:lnTo>
                  <a:lnTo>
                    <a:pt x="13726" y="2358"/>
                  </a:lnTo>
                  <a:lnTo>
                    <a:pt x="13871" y="2189"/>
                  </a:lnTo>
                  <a:lnTo>
                    <a:pt x="14234" y="2077"/>
                  </a:lnTo>
                  <a:lnTo>
                    <a:pt x="14705" y="1460"/>
                  </a:lnTo>
                  <a:lnTo>
                    <a:pt x="14705" y="1263"/>
                  </a:lnTo>
                  <a:lnTo>
                    <a:pt x="14814" y="1039"/>
                  </a:lnTo>
                  <a:lnTo>
                    <a:pt x="14451" y="589"/>
                  </a:lnTo>
                  <a:lnTo>
                    <a:pt x="14198" y="561"/>
                  </a:lnTo>
                  <a:lnTo>
                    <a:pt x="13617" y="309"/>
                  </a:lnTo>
                  <a:lnTo>
                    <a:pt x="13327" y="225"/>
                  </a:lnTo>
                  <a:lnTo>
                    <a:pt x="13146" y="0"/>
                  </a:lnTo>
                  <a:lnTo>
                    <a:pt x="13001" y="28"/>
                  </a:lnTo>
                  <a:lnTo>
                    <a:pt x="12203" y="505"/>
                  </a:lnTo>
                  <a:lnTo>
                    <a:pt x="11224" y="1544"/>
                  </a:lnTo>
                  <a:lnTo>
                    <a:pt x="10390" y="1825"/>
                  </a:lnTo>
                  <a:lnTo>
                    <a:pt x="9773" y="1937"/>
                  </a:lnTo>
                  <a:lnTo>
                    <a:pt x="9483" y="2133"/>
                  </a:lnTo>
                  <a:lnTo>
                    <a:pt x="9374" y="2386"/>
                  </a:lnTo>
                  <a:lnTo>
                    <a:pt x="9483" y="2863"/>
                  </a:lnTo>
                  <a:lnTo>
                    <a:pt x="9229" y="3060"/>
                  </a:lnTo>
                  <a:lnTo>
                    <a:pt x="9157" y="3228"/>
                  </a:lnTo>
                  <a:lnTo>
                    <a:pt x="8794" y="3537"/>
                  </a:lnTo>
                  <a:lnTo>
                    <a:pt x="8685" y="3986"/>
                  </a:lnTo>
                  <a:lnTo>
                    <a:pt x="8214" y="3930"/>
                  </a:lnTo>
                  <a:lnTo>
                    <a:pt x="8105" y="3986"/>
                  </a:lnTo>
                  <a:lnTo>
                    <a:pt x="7924" y="4575"/>
                  </a:lnTo>
                  <a:lnTo>
                    <a:pt x="7960" y="4632"/>
                  </a:lnTo>
                  <a:lnTo>
                    <a:pt x="8286" y="4547"/>
                  </a:lnTo>
                  <a:lnTo>
                    <a:pt x="8323" y="4575"/>
                  </a:lnTo>
                  <a:lnTo>
                    <a:pt x="8794" y="5095"/>
                  </a:lnTo>
                  <a:lnTo>
                    <a:pt x="8577" y="5375"/>
                  </a:lnTo>
                  <a:lnTo>
                    <a:pt x="8685" y="5572"/>
                  </a:lnTo>
                  <a:lnTo>
                    <a:pt x="8540" y="5796"/>
                  </a:lnTo>
                  <a:lnTo>
                    <a:pt x="8758" y="6077"/>
                  </a:lnTo>
                  <a:lnTo>
                    <a:pt x="8105" y="6470"/>
                  </a:lnTo>
                  <a:lnTo>
                    <a:pt x="7924" y="6723"/>
                  </a:lnTo>
                  <a:lnTo>
                    <a:pt x="7815" y="6723"/>
                  </a:lnTo>
                  <a:lnTo>
                    <a:pt x="7706" y="6639"/>
                  </a:lnTo>
                  <a:lnTo>
                    <a:pt x="7743" y="6274"/>
                  </a:lnTo>
                  <a:lnTo>
                    <a:pt x="7561" y="5853"/>
                  </a:lnTo>
                  <a:lnTo>
                    <a:pt x="6618" y="4968"/>
                  </a:lnTo>
                  <a:lnTo>
                    <a:pt x="6510" y="446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7" name="Freeform 98"/>
            <p:cNvSpPr>
              <a:spLocks noChangeAspect="1"/>
            </p:cNvSpPr>
            <p:nvPr/>
          </p:nvSpPr>
          <p:spPr bwMode="auto">
            <a:xfrm>
              <a:off x="3897340" y="2738456"/>
              <a:ext cx="57150" cy="41275"/>
            </a:xfrm>
            <a:custGeom>
              <a:avLst/>
              <a:gdLst/>
              <a:ahLst/>
              <a:cxnLst>
                <a:cxn ang="0">
                  <a:pos x="15238" y="19535"/>
                </a:cxn>
                <a:cxn ang="0">
                  <a:pos x="0" y="12093"/>
                </a:cxn>
                <a:cxn ang="0">
                  <a:pos x="635" y="8372"/>
                </a:cxn>
                <a:cxn ang="0">
                  <a:pos x="4444" y="8372"/>
                </a:cxn>
                <a:cxn ang="0">
                  <a:pos x="11429" y="0"/>
                </a:cxn>
                <a:cxn ang="0">
                  <a:pos x="15873" y="930"/>
                </a:cxn>
                <a:cxn ang="0">
                  <a:pos x="15238" y="8372"/>
                </a:cxn>
                <a:cxn ang="0">
                  <a:pos x="19683" y="15814"/>
                </a:cxn>
                <a:cxn ang="0">
                  <a:pos x="19048" y="18605"/>
                </a:cxn>
                <a:cxn ang="0">
                  <a:pos x="15238" y="19535"/>
                </a:cxn>
              </a:cxnLst>
              <a:rect l="0" t="0" r="r" b="b"/>
              <a:pathLst>
                <a:path w="20000" h="20000">
                  <a:moveTo>
                    <a:pt x="15238" y="19535"/>
                  </a:moveTo>
                  <a:lnTo>
                    <a:pt x="0" y="12093"/>
                  </a:lnTo>
                  <a:lnTo>
                    <a:pt x="635" y="8372"/>
                  </a:lnTo>
                  <a:lnTo>
                    <a:pt x="4444" y="8372"/>
                  </a:lnTo>
                  <a:lnTo>
                    <a:pt x="11429" y="0"/>
                  </a:lnTo>
                  <a:lnTo>
                    <a:pt x="15873" y="930"/>
                  </a:lnTo>
                  <a:lnTo>
                    <a:pt x="15238" y="8372"/>
                  </a:lnTo>
                  <a:lnTo>
                    <a:pt x="19683" y="15814"/>
                  </a:lnTo>
                  <a:lnTo>
                    <a:pt x="19048" y="18605"/>
                  </a:lnTo>
                  <a:lnTo>
                    <a:pt x="15238" y="1953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8" name="Freeform 99"/>
            <p:cNvSpPr>
              <a:spLocks noChangeAspect="1"/>
            </p:cNvSpPr>
            <p:nvPr/>
          </p:nvSpPr>
          <p:spPr bwMode="auto">
            <a:xfrm>
              <a:off x="4089427" y="2930543"/>
              <a:ext cx="36513" cy="25400"/>
            </a:xfrm>
            <a:custGeom>
              <a:avLst/>
              <a:gdLst/>
              <a:ahLst/>
              <a:cxnLst>
                <a:cxn ang="0">
                  <a:pos x="13333" y="19259"/>
                </a:cxn>
                <a:cxn ang="0">
                  <a:pos x="2051" y="16296"/>
                </a:cxn>
                <a:cxn ang="0">
                  <a:pos x="0" y="8889"/>
                </a:cxn>
                <a:cxn ang="0">
                  <a:pos x="7179" y="0"/>
                </a:cxn>
                <a:cxn ang="0">
                  <a:pos x="19487" y="5926"/>
                </a:cxn>
                <a:cxn ang="0">
                  <a:pos x="19487" y="16296"/>
                </a:cxn>
                <a:cxn ang="0">
                  <a:pos x="13333" y="19259"/>
                </a:cxn>
              </a:cxnLst>
              <a:rect l="0" t="0" r="r" b="b"/>
              <a:pathLst>
                <a:path w="20000" h="20000">
                  <a:moveTo>
                    <a:pt x="13333" y="19259"/>
                  </a:moveTo>
                  <a:lnTo>
                    <a:pt x="2051" y="16296"/>
                  </a:lnTo>
                  <a:lnTo>
                    <a:pt x="0" y="8889"/>
                  </a:lnTo>
                  <a:lnTo>
                    <a:pt x="7179" y="0"/>
                  </a:lnTo>
                  <a:lnTo>
                    <a:pt x="19487" y="5926"/>
                  </a:lnTo>
                  <a:lnTo>
                    <a:pt x="19487" y="16296"/>
                  </a:lnTo>
                  <a:lnTo>
                    <a:pt x="13333" y="19259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9" name="Freeform 100"/>
            <p:cNvSpPr>
              <a:spLocks noChangeAspect="1"/>
            </p:cNvSpPr>
            <p:nvPr/>
          </p:nvSpPr>
          <p:spPr bwMode="auto">
            <a:xfrm>
              <a:off x="4024340" y="2822593"/>
              <a:ext cx="11112" cy="17463"/>
            </a:xfrm>
            <a:custGeom>
              <a:avLst/>
              <a:gdLst/>
              <a:ahLst/>
              <a:cxnLst>
                <a:cxn ang="0">
                  <a:pos x="10667" y="19048"/>
                </a:cxn>
                <a:cxn ang="0">
                  <a:pos x="0" y="1905"/>
                </a:cxn>
                <a:cxn ang="0">
                  <a:pos x="8000" y="0"/>
                </a:cxn>
                <a:cxn ang="0">
                  <a:pos x="10667" y="0"/>
                </a:cxn>
                <a:cxn ang="0">
                  <a:pos x="18667" y="9524"/>
                </a:cxn>
                <a:cxn ang="0">
                  <a:pos x="10667" y="19048"/>
                </a:cxn>
              </a:cxnLst>
              <a:rect l="0" t="0" r="r" b="b"/>
              <a:pathLst>
                <a:path w="20000" h="20000">
                  <a:moveTo>
                    <a:pt x="10667" y="19048"/>
                  </a:moveTo>
                  <a:lnTo>
                    <a:pt x="0" y="1905"/>
                  </a:lnTo>
                  <a:lnTo>
                    <a:pt x="8000" y="0"/>
                  </a:lnTo>
                  <a:lnTo>
                    <a:pt x="10667" y="0"/>
                  </a:lnTo>
                  <a:lnTo>
                    <a:pt x="18667" y="9524"/>
                  </a:lnTo>
                  <a:lnTo>
                    <a:pt x="10667" y="1904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0" name="Freeform 101"/>
            <p:cNvSpPr>
              <a:spLocks noChangeAspect="1"/>
            </p:cNvSpPr>
            <p:nvPr/>
          </p:nvSpPr>
          <p:spPr bwMode="auto">
            <a:xfrm>
              <a:off x="1517677" y="3468706"/>
              <a:ext cx="228600" cy="234950"/>
            </a:xfrm>
            <a:custGeom>
              <a:avLst/>
              <a:gdLst/>
              <a:ahLst/>
              <a:cxnLst>
                <a:cxn ang="0">
                  <a:pos x="15686" y="1152"/>
                </a:cxn>
                <a:cxn ang="0">
                  <a:pos x="12549" y="0"/>
                </a:cxn>
                <a:cxn ang="0">
                  <a:pos x="11608" y="329"/>
                </a:cxn>
                <a:cxn ang="0">
                  <a:pos x="9412" y="1481"/>
                </a:cxn>
                <a:cxn ang="0">
                  <a:pos x="7059" y="1152"/>
                </a:cxn>
                <a:cxn ang="0">
                  <a:pos x="5333" y="2798"/>
                </a:cxn>
                <a:cxn ang="0">
                  <a:pos x="4706" y="3292"/>
                </a:cxn>
                <a:cxn ang="0">
                  <a:pos x="3922" y="3128"/>
                </a:cxn>
                <a:cxn ang="0">
                  <a:pos x="784" y="5926"/>
                </a:cxn>
                <a:cxn ang="0">
                  <a:pos x="627" y="6584"/>
                </a:cxn>
                <a:cxn ang="0">
                  <a:pos x="627" y="7737"/>
                </a:cxn>
                <a:cxn ang="0">
                  <a:pos x="0" y="8889"/>
                </a:cxn>
                <a:cxn ang="0">
                  <a:pos x="0" y="10041"/>
                </a:cxn>
                <a:cxn ang="0">
                  <a:pos x="1569" y="10864"/>
                </a:cxn>
                <a:cxn ang="0">
                  <a:pos x="2039" y="13663"/>
                </a:cxn>
                <a:cxn ang="0">
                  <a:pos x="5490" y="15473"/>
                </a:cxn>
                <a:cxn ang="0">
                  <a:pos x="7373" y="17284"/>
                </a:cxn>
                <a:cxn ang="0">
                  <a:pos x="10510" y="17613"/>
                </a:cxn>
                <a:cxn ang="0">
                  <a:pos x="12078" y="19918"/>
                </a:cxn>
                <a:cxn ang="0">
                  <a:pos x="12235" y="19918"/>
                </a:cxn>
                <a:cxn ang="0">
                  <a:pos x="12706" y="18765"/>
                </a:cxn>
                <a:cxn ang="0">
                  <a:pos x="13647" y="18436"/>
                </a:cxn>
                <a:cxn ang="0">
                  <a:pos x="14902" y="19259"/>
                </a:cxn>
                <a:cxn ang="0">
                  <a:pos x="15373" y="18930"/>
                </a:cxn>
                <a:cxn ang="0">
                  <a:pos x="15373" y="17119"/>
                </a:cxn>
                <a:cxn ang="0">
                  <a:pos x="18353" y="17284"/>
                </a:cxn>
                <a:cxn ang="0">
                  <a:pos x="19765" y="16132"/>
                </a:cxn>
                <a:cxn ang="0">
                  <a:pos x="19922" y="15309"/>
                </a:cxn>
                <a:cxn ang="0">
                  <a:pos x="19922" y="11687"/>
                </a:cxn>
                <a:cxn ang="0">
                  <a:pos x="19294" y="9383"/>
                </a:cxn>
                <a:cxn ang="0">
                  <a:pos x="16941" y="5597"/>
                </a:cxn>
                <a:cxn ang="0">
                  <a:pos x="15686" y="1152"/>
                </a:cxn>
              </a:cxnLst>
              <a:rect l="0" t="0" r="r" b="b"/>
              <a:pathLst>
                <a:path w="20000" h="20000">
                  <a:moveTo>
                    <a:pt x="15686" y="1152"/>
                  </a:moveTo>
                  <a:lnTo>
                    <a:pt x="12549" y="0"/>
                  </a:lnTo>
                  <a:lnTo>
                    <a:pt x="11608" y="329"/>
                  </a:lnTo>
                  <a:lnTo>
                    <a:pt x="9412" y="1481"/>
                  </a:lnTo>
                  <a:lnTo>
                    <a:pt x="7059" y="1152"/>
                  </a:lnTo>
                  <a:lnTo>
                    <a:pt x="5333" y="2798"/>
                  </a:lnTo>
                  <a:lnTo>
                    <a:pt x="4706" y="3292"/>
                  </a:lnTo>
                  <a:lnTo>
                    <a:pt x="3922" y="3128"/>
                  </a:lnTo>
                  <a:lnTo>
                    <a:pt x="784" y="5926"/>
                  </a:lnTo>
                  <a:lnTo>
                    <a:pt x="627" y="6584"/>
                  </a:lnTo>
                  <a:lnTo>
                    <a:pt x="627" y="7737"/>
                  </a:lnTo>
                  <a:lnTo>
                    <a:pt x="0" y="8889"/>
                  </a:lnTo>
                  <a:lnTo>
                    <a:pt x="0" y="10041"/>
                  </a:lnTo>
                  <a:lnTo>
                    <a:pt x="1569" y="10864"/>
                  </a:lnTo>
                  <a:lnTo>
                    <a:pt x="2039" y="13663"/>
                  </a:lnTo>
                  <a:lnTo>
                    <a:pt x="5490" y="15473"/>
                  </a:lnTo>
                  <a:lnTo>
                    <a:pt x="7373" y="17284"/>
                  </a:lnTo>
                  <a:lnTo>
                    <a:pt x="10510" y="17613"/>
                  </a:lnTo>
                  <a:lnTo>
                    <a:pt x="12078" y="19918"/>
                  </a:lnTo>
                  <a:lnTo>
                    <a:pt x="12235" y="19918"/>
                  </a:lnTo>
                  <a:lnTo>
                    <a:pt x="12706" y="18765"/>
                  </a:lnTo>
                  <a:lnTo>
                    <a:pt x="13647" y="18436"/>
                  </a:lnTo>
                  <a:lnTo>
                    <a:pt x="14902" y="19259"/>
                  </a:lnTo>
                  <a:lnTo>
                    <a:pt x="15373" y="18930"/>
                  </a:lnTo>
                  <a:lnTo>
                    <a:pt x="15373" y="17119"/>
                  </a:lnTo>
                  <a:lnTo>
                    <a:pt x="18353" y="17284"/>
                  </a:lnTo>
                  <a:lnTo>
                    <a:pt x="19765" y="16132"/>
                  </a:lnTo>
                  <a:lnTo>
                    <a:pt x="19922" y="15309"/>
                  </a:lnTo>
                  <a:lnTo>
                    <a:pt x="19922" y="11687"/>
                  </a:lnTo>
                  <a:lnTo>
                    <a:pt x="19294" y="9383"/>
                  </a:lnTo>
                  <a:lnTo>
                    <a:pt x="16941" y="5597"/>
                  </a:lnTo>
                  <a:lnTo>
                    <a:pt x="15686" y="115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1" name="Freeform 102"/>
            <p:cNvSpPr>
              <a:spLocks noChangeAspect="1"/>
            </p:cNvSpPr>
            <p:nvPr/>
          </p:nvSpPr>
          <p:spPr bwMode="auto">
            <a:xfrm>
              <a:off x="1652615" y="3659206"/>
              <a:ext cx="280987" cy="204787"/>
            </a:xfrm>
            <a:custGeom>
              <a:avLst/>
              <a:gdLst/>
              <a:ahLst/>
              <a:cxnLst>
                <a:cxn ang="0">
                  <a:pos x="6343" y="0"/>
                </a:cxn>
                <a:cxn ang="0">
                  <a:pos x="5178" y="1327"/>
                </a:cxn>
                <a:cxn ang="0">
                  <a:pos x="2718" y="1137"/>
                </a:cxn>
                <a:cxn ang="0">
                  <a:pos x="2718" y="3223"/>
                </a:cxn>
                <a:cxn ang="0">
                  <a:pos x="2330" y="3602"/>
                </a:cxn>
                <a:cxn ang="0">
                  <a:pos x="1294" y="2654"/>
                </a:cxn>
                <a:cxn ang="0">
                  <a:pos x="518" y="3033"/>
                </a:cxn>
                <a:cxn ang="0">
                  <a:pos x="129" y="4360"/>
                </a:cxn>
                <a:cxn ang="0">
                  <a:pos x="0" y="4360"/>
                </a:cxn>
                <a:cxn ang="0">
                  <a:pos x="906" y="6066"/>
                </a:cxn>
                <a:cxn ang="0">
                  <a:pos x="2071" y="7393"/>
                </a:cxn>
                <a:cxn ang="0">
                  <a:pos x="3754" y="7962"/>
                </a:cxn>
                <a:cxn ang="0">
                  <a:pos x="5566" y="10237"/>
                </a:cxn>
                <a:cxn ang="0">
                  <a:pos x="6084" y="14028"/>
                </a:cxn>
                <a:cxn ang="0">
                  <a:pos x="6472" y="14787"/>
                </a:cxn>
                <a:cxn ang="0">
                  <a:pos x="7379" y="15924"/>
                </a:cxn>
                <a:cxn ang="0">
                  <a:pos x="9450" y="15924"/>
                </a:cxn>
                <a:cxn ang="0">
                  <a:pos x="9579" y="16682"/>
                </a:cxn>
                <a:cxn ang="0">
                  <a:pos x="13463" y="19905"/>
                </a:cxn>
                <a:cxn ang="0">
                  <a:pos x="16440" y="19526"/>
                </a:cxn>
                <a:cxn ang="0">
                  <a:pos x="18511" y="17630"/>
                </a:cxn>
                <a:cxn ang="0">
                  <a:pos x="19288" y="16303"/>
                </a:cxn>
                <a:cxn ang="0">
                  <a:pos x="19935" y="12133"/>
                </a:cxn>
                <a:cxn ang="0">
                  <a:pos x="18511" y="12701"/>
                </a:cxn>
                <a:cxn ang="0">
                  <a:pos x="17605" y="10237"/>
                </a:cxn>
                <a:cxn ang="0">
                  <a:pos x="16052" y="11185"/>
                </a:cxn>
                <a:cxn ang="0">
                  <a:pos x="13851" y="10616"/>
                </a:cxn>
                <a:cxn ang="0">
                  <a:pos x="12168" y="9289"/>
                </a:cxn>
                <a:cxn ang="0">
                  <a:pos x="10744" y="6445"/>
                </a:cxn>
                <a:cxn ang="0">
                  <a:pos x="9450" y="2275"/>
                </a:cxn>
                <a:cxn ang="0">
                  <a:pos x="6343" y="0"/>
                </a:cxn>
              </a:cxnLst>
              <a:rect l="0" t="0" r="r" b="b"/>
              <a:pathLst>
                <a:path w="20000" h="20000">
                  <a:moveTo>
                    <a:pt x="6343" y="0"/>
                  </a:moveTo>
                  <a:lnTo>
                    <a:pt x="5178" y="1327"/>
                  </a:lnTo>
                  <a:lnTo>
                    <a:pt x="2718" y="1137"/>
                  </a:lnTo>
                  <a:lnTo>
                    <a:pt x="2718" y="3223"/>
                  </a:lnTo>
                  <a:lnTo>
                    <a:pt x="2330" y="3602"/>
                  </a:lnTo>
                  <a:lnTo>
                    <a:pt x="1294" y="2654"/>
                  </a:lnTo>
                  <a:lnTo>
                    <a:pt x="518" y="3033"/>
                  </a:lnTo>
                  <a:lnTo>
                    <a:pt x="129" y="4360"/>
                  </a:lnTo>
                  <a:lnTo>
                    <a:pt x="0" y="4360"/>
                  </a:lnTo>
                  <a:lnTo>
                    <a:pt x="906" y="6066"/>
                  </a:lnTo>
                  <a:lnTo>
                    <a:pt x="2071" y="7393"/>
                  </a:lnTo>
                  <a:lnTo>
                    <a:pt x="3754" y="7962"/>
                  </a:lnTo>
                  <a:lnTo>
                    <a:pt x="5566" y="10237"/>
                  </a:lnTo>
                  <a:lnTo>
                    <a:pt x="6084" y="14028"/>
                  </a:lnTo>
                  <a:lnTo>
                    <a:pt x="6472" y="14787"/>
                  </a:lnTo>
                  <a:lnTo>
                    <a:pt x="7379" y="15924"/>
                  </a:lnTo>
                  <a:lnTo>
                    <a:pt x="9450" y="15924"/>
                  </a:lnTo>
                  <a:lnTo>
                    <a:pt x="9579" y="16682"/>
                  </a:lnTo>
                  <a:lnTo>
                    <a:pt x="13463" y="19905"/>
                  </a:lnTo>
                  <a:lnTo>
                    <a:pt x="16440" y="19526"/>
                  </a:lnTo>
                  <a:lnTo>
                    <a:pt x="18511" y="17630"/>
                  </a:lnTo>
                  <a:lnTo>
                    <a:pt x="19288" y="16303"/>
                  </a:lnTo>
                  <a:lnTo>
                    <a:pt x="19935" y="12133"/>
                  </a:lnTo>
                  <a:lnTo>
                    <a:pt x="18511" y="12701"/>
                  </a:lnTo>
                  <a:lnTo>
                    <a:pt x="17605" y="10237"/>
                  </a:lnTo>
                  <a:lnTo>
                    <a:pt x="16052" y="11185"/>
                  </a:lnTo>
                  <a:lnTo>
                    <a:pt x="13851" y="10616"/>
                  </a:lnTo>
                  <a:lnTo>
                    <a:pt x="12168" y="9289"/>
                  </a:lnTo>
                  <a:lnTo>
                    <a:pt x="10744" y="6445"/>
                  </a:lnTo>
                  <a:lnTo>
                    <a:pt x="9450" y="2275"/>
                  </a:lnTo>
                  <a:lnTo>
                    <a:pt x="6343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2" name="Freeform 103"/>
            <p:cNvSpPr>
              <a:spLocks noChangeAspect="1"/>
            </p:cNvSpPr>
            <p:nvPr/>
          </p:nvSpPr>
          <p:spPr bwMode="auto">
            <a:xfrm>
              <a:off x="1912965" y="3698893"/>
              <a:ext cx="174625" cy="174625"/>
            </a:xfrm>
            <a:custGeom>
              <a:avLst/>
              <a:gdLst/>
              <a:ahLst/>
              <a:cxnLst>
                <a:cxn ang="0">
                  <a:pos x="10051" y="0"/>
                </a:cxn>
                <a:cxn ang="0">
                  <a:pos x="8205" y="2210"/>
                </a:cxn>
                <a:cxn ang="0">
                  <a:pos x="6974" y="5746"/>
                </a:cxn>
                <a:cxn ang="0">
                  <a:pos x="6359" y="6630"/>
                </a:cxn>
                <a:cxn ang="0">
                  <a:pos x="2256" y="9724"/>
                </a:cxn>
                <a:cxn ang="0">
                  <a:pos x="1231" y="14586"/>
                </a:cxn>
                <a:cxn ang="0">
                  <a:pos x="0" y="16133"/>
                </a:cxn>
                <a:cxn ang="0">
                  <a:pos x="2667" y="19448"/>
                </a:cxn>
                <a:cxn ang="0">
                  <a:pos x="4923" y="18343"/>
                </a:cxn>
                <a:cxn ang="0">
                  <a:pos x="6769" y="18343"/>
                </a:cxn>
                <a:cxn ang="0">
                  <a:pos x="8821" y="19448"/>
                </a:cxn>
                <a:cxn ang="0">
                  <a:pos x="10256" y="19890"/>
                </a:cxn>
                <a:cxn ang="0">
                  <a:pos x="10872" y="19227"/>
                </a:cxn>
                <a:cxn ang="0">
                  <a:pos x="10872" y="17680"/>
                </a:cxn>
                <a:cxn ang="0">
                  <a:pos x="11692" y="15028"/>
                </a:cxn>
                <a:cxn ang="0">
                  <a:pos x="16821" y="15691"/>
                </a:cxn>
                <a:cxn ang="0">
                  <a:pos x="19077" y="14144"/>
                </a:cxn>
                <a:cxn ang="0">
                  <a:pos x="19897" y="12818"/>
                </a:cxn>
                <a:cxn ang="0">
                  <a:pos x="18256" y="11713"/>
                </a:cxn>
                <a:cxn ang="0">
                  <a:pos x="17026" y="9724"/>
                </a:cxn>
                <a:cxn ang="0">
                  <a:pos x="17026" y="8619"/>
                </a:cxn>
                <a:cxn ang="0">
                  <a:pos x="18462" y="6851"/>
                </a:cxn>
                <a:cxn ang="0">
                  <a:pos x="19077" y="5746"/>
                </a:cxn>
                <a:cxn ang="0">
                  <a:pos x="17846" y="3536"/>
                </a:cxn>
                <a:cxn ang="0">
                  <a:pos x="17026" y="3094"/>
                </a:cxn>
                <a:cxn ang="0">
                  <a:pos x="12923" y="2652"/>
                </a:cxn>
                <a:cxn ang="0">
                  <a:pos x="10051" y="0"/>
                </a:cxn>
              </a:cxnLst>
              <a:rect l="0" t="0" r="r" b="b"/>
              <a:pathLst>
                <a:path w="20000" h="20000">
                  <a:moveTo>
                    <a:pt x="10051" y="0"/>
                  </a:moveTo>
                  <a:lnTo>
                    <a:pt x="8205" y="2210"/>
                  </a:lnTo>
                  <a:lnTo>
                    <a:pt x="6974" y="5746"/>
                  </a:lnTo>
                  <a:lnTo>
                    <a:pt x="6359" y="6630"/>
                  </a:lnTo>
                  <a:lnTo>
                    <a:pt x="2256" y="9724"/>
                  </a:lnTo>
                  <a:lnTo>
                    <a:pt x="1231" y="14586"/>
                  </a:lnTo>
                  <a:lnTo>
                    <a:pt x="0" y="16133"/>
                  </a:lnTo>
                  <a:lnTo>
                    <a:pt x="2667" y="19448"/>
                  </a:lnTo>
                  <a:lnTo>
                    <a:pt x="4923" y="18343"/>
                  </a:lnTo>
                  <a:lnTo>
                    <a:pt x="6769" y="18343"/>
                  </a:lnTo>
                  <a:lnTo>
                    <a:pt x="8821" y="19448"/>
                  </a:lnTo>
                  <a:lnTo>
                    <a:pt x="10256" y="19890"/>
                  </a:lnTo>
                  <a:lnTo>
                    <a:pt x="10872" y="19227"/>
                  </a:lnTo>
                  <a:lnTo>
                    <a:pt x="10872" y="17680"/>
                  </a:lnTo>
                  <a:lnTo>
                    <a:pt x="11692" y="15028"/>
                  </a:lnTo>
                  <a:lnTo>
                    <a:pt x="16821" y="15691"/>
                  </a:lnTo>
                  <a:lnTo>
                    <a:pt x="19077" y="14144"/>
                  </a:lnTo>
                  <a:lnTo>
                    <a:pt x="19897" y="12818"/>
                  </a:lnTo>
                  <a:lnTo>
                    <a:pt x="18256" y="11713"/>
                  </a:lnTo>
                  <a:lnTo>
                    <a:pt x="17026" y="9724"/>
                  </a:lnTo>
                  <a:lnTo>
                    <a:pt x="17026" y="8619"/>
                  </a:lnTo>
                  <a:lnTo>
                    <a:pt x="18462" y="6851"/>
                  </a:lnTo>
                  <a:lnTo>
                    <a:pt x="19077" y="5746"/>
                  </a:lnTo>
                  <a:lnTo>
                    <a:pt x="17846" y="3536"/>
                  </a:lnTo>
                  <a:lnTo>
                    <a:pt x="17026" y="3094"/>
                  </a:lnTo>
                  <a:lnTo>
                    <a:pt x="12923" y="2652"/>
                  </a:lnTo>
                  <a:lnTo>
                    <a:pt x="10051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3" name="Freeform 104"/>
            <p:cNvSpPr>
              <a:spLocks noChangeAspect="1"/>
            </p:cNvSpPr>
            <p:nvPr/>
          </p:nvSpPr>
          <p:spPr bwMode="auto">
            <a:xfrm>
              <a:off x="2052665" y="3321068"/>
              <a:ext cx="515937" cy="606425"/>
            </a:xfrm>
            <a:custGeom>
              <a:avLst/>
              <a:gdLst/>
              <a:ahLst/>
              <a:cxnLst>
                <a:cxn ang="0">
                  <a:pos x="14669" y="900"/>
                </a:cxn>
                <a:cxn ang="0">
                  <a:pos x="12927" y="707"/>
                </a:cxn>
                <a:cxn ang="0">
                  <a:pos x="12021" y="1350"/>
                </a:cxn>
                <a:cxn ang="0">
                  <a:pos x="10279" y="1479"/>
                </a:cxn>
                <a:cxn ang="0">
                  <a:pos x="10627" y="2765"/>
                </a:cxn>
                <a:cxn ang="0">
                  <a:pos x="10279" y="3344"/>
                </a:cxn>
                <a:cxn ang="0">
                  <a:pos x="9268" y="3987"/>
                </a:cxn>
                <a:cxn ang="0">
                  <a:pos x="8641" y="6109"/>
                </a:cxn>
                <a:cxn ang="0">
                  <a:pos x="7456" y="6109"/>
                </a:cxn>
                <a:cxn ang="0">
                  <a:pos x="4530" y="6945"/>
                </a:cxn>
                <a:cxn ang="0">
                  <a:pos x="4878" y="8232"/>
                </a:cxn>
                <a:cxn ang="0">
                  <a:pos x="5436" y="9518"/>
                </a:cxn>
                <a:cxn ang="0">
                  <a:pos x="3136" y="9839"/>
                </a:cxn>
                <a:cxn ang="0">
                  <a:pos x="209" y="10032"/>
                </a:cxn>
                <a:cxn ang="0">
                  <a:pos x="1672" y="11865"/>
                </a:cxn>
                <a:cxn ang="0">
                  <a:pos x="4181" y="12958"/>
                </a:cxn>
                <a:cxn ang="0">
                  <a:pos x="6063" y="13923"/>
                </a:cxn>
                <a:cxn ang="0">
                  <a:pos x="6690" y="15531"/>
                </a:cxn>
                <a:cxn ang="0">
                  <a:pos x="6272" y="16881"/>
                </a:cxn>
                <a:cxn ang="0">
                  <a:pos x="6272" y="19453"/>
                </a:cxn>
                <a:cxn ang="0">
                  <a:pos x="7247" y="19260"/>
                </a:cxn>
                <a:cxn ang="0">
                  <a:pos x="9617" y="16302"/>
                </a:cxn>
                <a:cxn ang="0">
                  <a:pos x="11882" y="15981"/>
                </a:cxn>
                <a:cxn ang="0">
                  <a:pos x="13206" y="14502"/>
                </a:cxn>
                <a:cxn ang="0">
                  <a:pos x="14530" y="14116"/>
                </a:cxn>
                <a:cxn ang="0">
                  <a:pos x="15923" y="14695"/>
                </a:cxn>
                <a:cxn ang="0">
                  <a:pos x="17387" y="15531"/>
                </a:cxn>
                <a:cxn ang="0">
                  <a:pos x="17666" y="14887"/>
                </a:cxn>
                <a:cxn ang="0">
                  <a:pos x="18084" y="13408"/>
                </a:cxn>
                <a:cxn ang="0">
                  <a:pos x="19895" y="11415"/>
                </a:cxn>
                <a:cxn ang="0">
                  <a:pos x="19059" y="9196"/>
                </a:cxn>
                <a:cxn ang="0">
                  <a:pos x="17596" y="8875"/>
                </a:cxn>
                <a:cxn ang="0">
                  <a:pos x="16690" y="8232"/>
                </a:cxn>
                <a:cxn ang="0">
                  <a:pos x="13275" y="8682"/>
                </a:cxn>
                <a:cxn ang="0">
                  <a:pos x="12300" y="8424"/>
                </a:cxn>
                <a:cxn ang="0">
                  <a:pos x="12509" y="7138"/>
                </a:cxn>
                <a:cxn ang="0">
                  <a:pos x="12091" y="6559"/>
                </a:cxn>
                <a:cxn ang="0">
                  <a:pos x="12091" y="5916"/>
                </a:cxn>
                <a:cxn ang="0">
                  <a:pos x="14530" y="2637"/>
                </a:cxn>
              </a:cxnLst>
              <a:rect l="0" t="0" r="r" b="b"/>
              <a:pathLst>
                <a:path w="20000" h="20000">
                  <a:moveTo>
                    <a:pt x="15087" y="1994"/>
                  </a:moveTo>
                  <a:lnTo>
                    <a:pt x="14669" y="900"/>
                  </a:lnTo>
                  <a:lnTo>
                    <a:pt x="13415" y="0"/>
                  </a:lnTo>
                  <a:lnTo>
                    <a:pt x="12927" y="707"/>
                  </a:lnTo>
                  <a:lnTo>
                    <a:pt x="12509" y="1093"/>
                  </a:lnTo>
                  <a:lnTo>
                    <a:pt x="12021" y="1350"/>
                  </a:lnTo>
                  <a:lnTo>
                    <a:pt x="10697" y="1286"/>
                  </a:lnTo>
                  <a:lnTo>
                    <a:pt x="10279" y="1479"/>
                  </a:lnTo>
                  <a:lnTo>
                    <a:pt x="10209" y="1929"/>
                  </a:lnTo>
                  <a:lnTo>
                    <a:pt x="10627" y="2765"/>
                  </a:lnTo>
                  <a:lnTo>
                    <a:pt x="10488" y="3087"/>
                  </a:lnTo>
                  <a:lnTo>
                    <a:pt x="10279" y="3344"/>
                  </a:lnTo>
                  <a:lnTo>
                    <a:pt x="9617" y="3923"/>
                  </a:lnTo>
                  <a:lnTo>
                    <a:pt x="9268" y="3987"/>
                  </a:lnTo>
                  <a:lnTo>
                    <a:pt x="8850" y="5659"/>
                  </a:lnTo>
                  <a:lnTo>
                    <a:pt x="8641" y="6109"/>
                  </a:lnTo>
                  <a:lnTo>
                    <a:pt x="7944" y="6238"/>
                  </a:lnTo>
                  <a:lnTo>
                    <a:pt x="7456" y="6109"/>
                  </a:lnTo>
                  <a:lnTo>
                    <a:pt x="6551" y="6495"/>
                  </a:lnTo>
                  <a:lnTo>
                    <a:pt x="4530" y="6945"/>
                  </a:lnTo>
                  <a:lnTo>
                    <a:pt x="3972" y="7653"/>
                  </a:lnTo>
                  <a:lnTo>
                    <a:pt x="4878" y="8232"/>
                  </a:lnTo>
                  <a:lnTo>
                    <a:pt x="5366" y="8939"/>
                  </a:lnTo>
                  <a:lnTo>
                    <a:pt x="5436" y="9518"/>
                  </a:lnTo>
                  <a:lnTo>
                    <a:pt x="4390" y="10257"/>
                  </a:lnTo>
                  <a:lnTo>
                    <a:pt x="3136" y="9839"/>
                  </a:lnTo>
                  <a:lnTo>
                    <a:pt x="1394" y="9582"/>
                  </a:lnTo>
                  <a:lnTo>
                    <a:pt x="209" y="10032"/>
                  </a:lnTo>
                  <a:lnTo>
                    <a:pt x="0" y="10450"/>
                  </a:lnTo>
                  <a:lnTo>
                    <a:pt x="1672" y="11865"/>
                  </a:lnTo>
                  <a:lnTo>
                    <a:pt x="2857" y="13023"/>
                  </a:lnTo>
                  <a:lnTo>
                    <a:pt x="4181" y="12958"/>
                  </a:lnTo>
                  <a:lnTo>
                    <a:pt x="4669" y="13023"/>
                  </a:lnTo>
                  <a:lnTo>
                    <a:pt x="6063" y="13923"/>
                  </a:lnTo>
                  <a:lnTo>
                    <a:pt x="6551" y="14566"/>
                  </a:lnTo>
                  <a:lnTo>
                    <a:pt x="6690" y="15531"/>
                  </a:lnTo>
                  <a:lnTo>
                    <a:pt x="6690" y="16045"/>
                  </a:lnTo>
                  <a:lnTo>
                    <a:pt x="6272" y="16881"/>
                  </a:lnTo>
                  <a:lnTo>
                    <a:pt x="6063" y="18360"/>
                  </a:lnTo>
                  <a:lnTo>
                    <a:pt x="6272" y="19453"/>
                  </a:lnTo>
                  <a:lnTo>
                    <a:pt x="6969" y="19968"/>
                  </a:lnTo>
                  <a:lnTo>
                    <a:pt x="7247" y="19260"/>
                  </a:lnTo>
                  <a:lnTo>
                    <a:pt x="9059" y="18167"/>
                  </a:lnTo>
                  <a:lnTo>
                    <a:pt x="9617" y="16302"/>
                  </a:lnTo>
                  <a:lnTo>
                    <a:pt x="11185" y="16238"/>
                  </a:lnTo>
                  <a:lnTo>
                    <a:pt x="11882" y="15981"/>
                  </a:lnTo>
                  <a:lnTo>
                    <a:pt x="12439" y="15595"/>
                  </a:lnTo>
                  <a:lnTo>
                    <a:pt x="13206" y="14502"/>
                  </a:lnTo>
                  <a:lnTo>
                    <a:pt x="13972" y="13923"/>
                  </a:lnTo>
                  <a:lnTo>
                    <a:pt x="14530" y="14116"/>
                  </a:lnTo>
                  <a:lnTo>
                    <a:pt x="14878" y="14373"/>
                  </a:lnTo>
                  <a:lnTo>
                    <a:pt x="15923" y="14695"/>
                  </a:lnTo>
                  <a:lnTo>
                    <a:pt x="16760" y="15402"/>
                  </a:lnTo>
                  <a:lnTo>
                    <a:pt x="17387" y="15531"/>
                  </a:lnTo>
                  <a:lnTo>
                    <a:pt x="17666" y="15338"/>
                  </a:lnTo>
                  <a:lnTo>
                    <a:pt x="17666" y="14887"/>
                  </a:lnTo>
                  <a:lnTo>
                    <a:pt x="18014" y="14373"/>
                  </a:lnTo>
                  <a:lnTo>
                    <a:pt x="18084" y="13408"/>
                  </a:lnTo>
                  <a:lnTo>
                    <a:pt x="19756" y="11865"/>
                  </a:lnTo>
                  <a:lnTo>
                    <a:pt x="19895" y="11415"/>
                  </a:lnTo>
                  <a:lnTo>
                    <a:pt x="19965" y="10193"/>
                  </a:lnTo>
                  <a:lnTo>
                    <a:pt x="19059" y="9196"/>
                  </a:lnTo>
                  <a:lnTo>
                    <a:pt x="19059" y="8939"/>
                  </a:lnTo>
                  <a:lnTo>
                    <a:pt x="17596" y="8875"/>
                  </a:lnTo>
                  <a:lnTo>
                    <a:pt x="17108" y="8553"/>
                  </a:lnTo>
                  <a:lnTo>
                    <a:pt x="16690" y="8232"/>
                  </a:lnTo>
                  <a:lnTo>
                    <a:pt x="14181" y="7781"/>
                  </a:lnTo>
                  <a:lnTo>
                    <a:pt x="13275" y="8682"/>
                  </a:lnTo>
                  <a:lnTo>
                    <a:pt x="12718" y="8682"/>
                  </a:lnTo>
                  <a:lnTo>
                    <a:pt x="12300" y="8424"/>
                  </a:lnTo>
                  <a:lnTo>
                    <a:pt x="12091" y="8039"/>
                  </a:lnTo>
                  <a:lnTo>
                    <a:pt x="12509" y="7138"/>
                  </a:lnTo>
                  <a:lnTo>
                    <a:pt x="12439" y="6752"/>
                  </a:lnTo>
                  <a:lnTo>
                    <a:pt x="12091" y="6559"/>
                  </a:lnTo>
                  <a:lnTo>
                    <a:pt x="12021" y="6238"/>
                  </a:lnTo>
                  <a:lnTo>
                    <a:pt x="12091" y="5916"/>
                  </a:lnTo>
                  <a:lnTo>
                    <a:pt x="13833" y="4373"/>
                  </a:lnTo>
                  <a:lnTo>
                    <a:pt x="14530" y="2637"/>
                  </a:lnTo>
                  <a:lnTo>
                    <a:pt x="15087" y="1994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4" name="Freeform 105"/>
            <p:cNvSpPr>
              <a:spLocks noChangeAspect="1"/>
            </p:cNvSpPr>
            <p:nvPr/>
          </p:nvSpPr>
          <p:spPr bwMode="auto">
            <a:xfrm>
              <a:off x="1736752" y="3492518"/>
              <a:ext cx="457200" cy="298450"/>
            </a:xfrm>
            <a:custGeom>
              <a:avLst/>
              <a:gdLst/>
              <a:ahLst/>
              <a:cxnLst>
                <a:cxn ang="0">
                  <a:pos x="6063" y="2345"/>
                </a:cxn>
                <a:cxn ang="0">
                  <a:pos x="10748" y="912"/>
                </a:cxn>
                <a:cxn ang="0">
                  <a:pos x="12008" y="0"/>
                </a:cxn>
                <a:cxn ang="0">
                  <a:pos x="13031" y="651"/>
                </a:cxn>
                <a:cxn ang="0">
                  <a:pos x="15394" y="261"/>
                </a:cxn>
                <a:cxn ang="0">
                  <a:pos x="15787" y="651"/>
                </a:cxn>
                <a:cxn ang="0">
                  <a:pos x="18307" y="4169"/>
                </a:cxn>
                <a:cxn ang="0">
                  <a:pos x="19331" y="5342"/>
                </a:cxn>
                <a:cxn ang="0">
                  <a:pos x="19882" y="6775"/>
                </a:cxn>
                <a:cxn ang="0">
                  <a:pos x="19961" y="7948"/>
                </a:cxn>
                <a:cxn ang="0">
                  <a:pos x="18780" y="9511"/>
                </a:cxn>
                <a:cxn ang="0">
                  <a:pos x="17362" y="8599"/>
                </a:cxn>
                <a:cxn ang="0">
                  <a:pos x="15394" y="8078"/>
                </a:cxn>
                <a:cxn ang="0">
                  <a:pos x="14055" y="8990"/>
                </a:cxn>
                <a:cxn ang="0">
                  <a:pos x="13819" y="9902"/>
                </a:cxn>
                <a:cxn ang="0">
                  <a:pos x="13268" y="9511"/>
                </a:cxn>
                <a:cxn ang="0">
                  <a:pos x="12244" y="9511"/>
                </a:cxn>
                <a:cxn ang="0">
                  <a:pos x="11614" y="10293"/>
                </a:cxn>
                <a:cxn ang="0">
                  <a:pos x="11299" y="11857"/>
                </a:cxn>
                <a:cxn ang="0">
                  <a:pos x="11457" y="13811"/>
                </a:cxn>
                <a:cxn ang="0">
                  <a:pos x="10748" y="15114"/>
                </a:cxn>
                <a:cxn ang="0">
                  <a:pos x="10276" y="17199"/>
                </a:cxn>
                <a:cxn ang="0">
                  <a:pos x="10039" y="17720"/>
                </a:cxn>
                <a:cxn ang="0">
                  <a:pos x="8504" y="19544"/>
                </a:cxn>
                <a:cxn ang="0">
                  <a:pos x="7638" y="19935"/>
                </a:cxn>
                <a:cxn ang="0">
                  <a:pos x="7087" y="18241"/>
                </a:cxn>
                <a:cxn ang="0">
                  <a:pos x="6142" y="18893"/>
                </a:cxn>
                <a:cxn ang="0">
                  <a:pos x="4803" y="18502"/>
                </a:cxn>
                <a:cxn ang="0">
                  <a:pos x="3780" y="17590"/>
                </a:cxn>
                <a:cxn ang="0">
                  <a:pos x="2913" y="15635"/>
                </a:cxn>
                <a:cxn ang="0">
                  <a:pos x="2126" y="12769"/>
                </a:cxn>
                <a:cxn ang="0">
                  <a:pos x="236" y="11205"/>
                </a:cxn>
                <a:cxn ang="0">
                  <a:pos x="315" y="10554"/>
                </a:cxn>
                <a:cxn ang="0">
                  <a:pos x="315" y="7687"/>
                </a:cxn>
                <a:cxn ang="0">
                  <a:pos x="0" y="5863"/>
                </a:cxn>
                <a:cxn ang="0">
                  <a:pos x="394" y="4821"/>
                </a:cxn>
                <a:cxn ang="0">
                  <a:pos x="2441" y="3648"/>
                </a:cxn>
                <a:cxn ang="0">
                  <a:pos x="3780" y="3257"/>
                </a:cxn>
                <a:cxn ang="0">
                  <a:pos x="5118" y="4560"/>
                </a:cxn>
                <a:cxn ang="0">
                  <a:pos x="6063" y="2345"/>
                </a:cxn>
              </a:cxnLst>
              <a:rect l="0" t="0" r="r" b="b"/>
              <a:pathLst>
                <a:path w="20000" h="20000">
                  <a:moveTo>
                    <a:pt x="6063" y="2345"/>
                  </a:moveTo>
                  <a:lnTo>
                    <a:pt x="10748" y="912"/>
                  </a:lnTo>
                  <a:lnTo>
                    <a:pt x="12008" y="0"/>
                  </a:lnTo>
                  <a:lnTo>
                    <a:pt x="13031" y="651"/>
                  </a:lnTo>
                  <a:lnTo>
                    <a:pt x="15394" y="261"/>
                  </a:lnTo>
                  <a:lnTo>
                    <a:pt x="15787" y="651"/>
                  </a:lnTo>
                  <a:lnTo>
                    <a:pt x="18307" y="4169"/>
                  </a:lnTo>
                  <a:lnTo>
                    <a:pt x="19331" y="5342"/>
                  </a:lnTo>
                  <a:lnTo>
                    <a:pt x="19882" y="6775"/>
                  </a:lnTo>
                  <a:lnTo>
                    <a:pt x="19961" y="7948"/>
                  </a:lnTo>
                  <a:lnTo>
                    <a:pt x="18780" y="9511"/>
                  </a:lnTo>
                  <a:lnTo>
                    <a:pt x="17362" y="8599"/>
                  </a:lnTo>
                  <a:lnTo>
                    <a:pt x="15394" y="8078"/>
                  </a:lnTo>
                  <a:lnTo>
                    <a:pt x="14055" y="8990"/>
                  </a:lnTo>
                  <a:lnTo>
                    <a:pt x="13819" y="9902"/>
                  </a:lnTo>
                  <a:lnTo>
                    <a:pt x="13268" y="9511"/>
                  </a:lnTo>
                  <a:lnTo>
                    <a:pt x="12244" y="9511"/>
                  </a:lnTo>
                  <a:lnTo>
                    <a:pt x="11614" y="10293"/>
                  </a:lnTo>
                  <a:lnTo>
                    <a:pt x="11299" y="11857"/>
                  </a:lnTo>
                  <a:lnTo>
                    <a:pt x="11457" y="13811"/>
                  </a:lnTo>
                  <a:lnTo>
                    <a:pt x="10748" y="15114"/>
                  </a:lnTo>
                  <a:lnTo>
                    <a:pt x="10276" y="17199"/>
                  </a:lnTo>
                  <a:lnTo>
                    <a:pt x="10039" y="17720"/>
                  </a:lnTo>
                  <a:lnTo>
                    <a:pt x="8504" y="19544"/>
                  </a:lnTo>
                  <a:lnTo>
                    <a:pt x="7638" y="19935"/>
                  </a:lnTo>
                  <a:lnTo>
                    <a:pt x="7087" y="18241"/>
                  </a:lnTo>
                  <a:lnTo>
                    <a:pt x="6142" y="18893"/>
                  </a:lnTo>
                  <a:lnTo>
                    <a:pt x="4803" y="18502"/>
                  </a:lnTo>
                  <a:lnTo>
                    <a:pt x="3780" y="17590"/>
                  </a:lnTo>
                  <a:lnTo>
                    <a:pt x="2913" y="15635"/>
                  </a:lnTo>
                  <a:lnTo>
                    <a:pt x="2126" y="12769"/>
                  </a:lnTo>
                  <a:lnTo>
                    <a:pt x="236" y="11205"/>
                  </a:lnTo>
                  <a:lnTo>
                    <a:pt x="315" y="10554"/>
                  </a:lnTo>
                  <a:lnTo>
                    <a:pt x="315" y="7687"/>
                  </a:lnTo>
                  <a:lnTo>
                    <a:pt x="0" y="5863"/>
                  </a:lnTo>
                  <a:lnTo>
                    <a:pt x="394" y="4821"/>
                  </a:lnTo>
                  <a:lnTo>
                    <a:pt x="2441" y="3648"/>
                  </a:lnTo>
                  <a:lnTo>
                    <a:pt x="3780" y="3257"/>
                  </a:lnTo>
                  <a:lnTo>
                    <a:pt x="5118" y="4560"/>
                  </a:lnTo>
                  <a:lnTo>
                    <a:pt x="6063" y="234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5" name="Freeform 106"/>
            <p:cNvSpPr>
              <a:spLocks noChangeAspect="1"/>
            </p:cNvSpPr>
            <p:nvPr/>
          </p:nvSpPr>
          <p:spPr bwMode="auto">
            <a:xfrm>
              <a:off x="1125565" y="3552843"/>
              <a:ext cx="192087" cy="296863"/>
            </a:xfrm>
            <a:custGeom>
              <a:avLst/>
              <a:gdLst/>
              <a:ahLst/>
              <a:cxnLst>
                <a:cxn ang="0">
                  <a:pos x="0" y="3148"/>
                </a:cxn>
                <a:cxn ang="0">
                  <a:pos x="0" y="1311"/>
                </a:cxn>
                <a:cxn ang="0">
                  <a:pos x="2977" y="0"/>
                </a:cxn>
                <a:cxn ang="0">
                  <a:pos x="6140" y="525"/>
                </a:cxn>
                <a:cxn ang="0">
                  <a:pos x="19907" y="7082"/>
                </a:cxn>
                <a:cxn ang="0">
                  <a:pos x="18977" y="8393"/>
                </a:cxn>
                <a:cxn ang="0">
                  <a:pos x="19721" y="9311"/>
                </a:cxn>
                <a:cxn ang="0">
                  <a:pos x="19535" y="9705"/>
                </a:cxn>
                <a:cxn ang="0">
                  <a:pos x="17860" y="10754"/>
                </a:cxn>
                <a:cxn ang="0">
                  <a:pos x="18047" y="11672"/>
                </a:cxn>
                <a:cxn ang="0">
                  <a:pos x="17860" y="13246"/>
                </a:cxn>
                <a:cxn ang="0">
                  <a:pos x="16744" y="13770"/>
                </a:cxn>
                <a:cxn ang="0">
                  <a:pos x="12465" y="18623"/>
                </a:cxn>
                <a:cxn ang="0">
                  <a:pos x="9302" y="19934"/>
                </a:cxn>
                <a:cxn ang="0">
                  <a:pos x="5953" y="15607"/>
                </a:cxn>
                <a:cxn ang="0">
                  <a:pos x="5395" y="13902"/>
                </a:cxn>
                <a:cxn ang="0">
                  <a:pos x="6140" y="11672"/>
                </a:cxn>
                <a:cxn ang="0">
                  <a:pos x="5953" y="10754"/>
                </a:cxn>
                <a:cxn ang="0">
                  <a:pos x="2605" y="8131"/>
                </a:cxn>
                <a:cxn ang="0">
                  <a:pos x="1860" y="7213"/>
                </a:cxn>
                <a:cxn ang="0">
                  <a:pos x="1674" y="5377"/>
                </a:cxn>
                <a:cxn ang="0">
                  <a:pos x="0" y="3148"/>
                </a:cxn>
              </a:cxnLst>
              <a:rect l="0" t="0" r="r" b="b"/>
              <a:pathLst>
                <a:path w="20000" h="20000">
                  <a:moveTo>
                    <a:pt x="0" y="3148"/>
                  </a:moveTo>
                  <a:lnTo>
                    <a:pt x="0" y="1311"/>
                  </a:lnTo>
                  <a:lnTo>
                    <a:pt x="2977" y="0"/>
                  </a:lnTo>
                  <a:lnTo>
                    <a:pt x="6140" y="525"/>
                  </a:lnTo>
                  <a:lnTo>
                    <a:pt x="19907" y="7082"/>
                  </a:lnTo>
                  <a:lnTo>
                    <a:pt x="18977" y="8393"/>
                  </a:lnTo>
                  <a:lnTo>
                    <a:pt x="19721" y="9311"/>
                  </a:lnTo>
                  <a:lnTo>
                    <a:pt x="19535" y="9705"/>
                  </a:lnTo>
                  <a:lnTo>
                    <a:pt x="17860" y="10754"/>
                  </a:lnTo>
                  <a:lnTo>
                    <a:pt x="18047" y="11672"/>
                  </a:lnTo>
                  <a:lnTo>
                    <a:pt x="17860" y="13246"/>
                  </a:lnTo>
                  <a:lnTo>
                    <a:pt x="16744" y="13770"/>
                  </a:lnTo>
                  <a:lnTo>
                    <a:pt x="12465" y="18623"/>
                  </a:lnTo>
                  <a:lnTo>
                    <a:pt x="9302" y="19934"/>
                  </a:lnTo>
                  <a:lnTo>
                    <a:pt x="5953" y="15607"/>
                  </a:lnTo>
                  <a:lnTo>
                    <a:pt x="5395" y="13902"/>
                  </a:lnTo>
                  <a:lnTo>
                    <a:pt x="6140" y="11672"/>
                  </a:lnTo>
                  <a:lnTo>
                    <a:pt x="5953" y="10754"/>
                  </a:lnTo>
                  <a:lnTo>
                    <a:pt x="2605" y="8131"/>
                  </a:lnTo>
                  <a:lnTo>
                    <a:pt x="1860" y="7213"/>
                  </a:lnTo>
                  <a:lnTo>
                    <a:pt x="1674" y="5377"/>
                  </a:lnTo>
                  <a:lnTo>
                    <a:pt x="0" y="314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6" name="Freeform 107"/>
            <p:cNvSpPr>
              <a:spLocks noChangeAspect="1"/>
            </p:cNvSpPr>
            <p:nvPr/>
          </p:nvSpPr>
          <p:spPr bwMode="auto">
            <a:xfrm>
              <a:off x="1330352" y="3544906"/>
              <a:ext cx="211138" cy="204787"/>
            </a:xfrm>
            <a:custGeom>
              <a:avLst/>
              <a:gdLst/>
              <a:ahLst/>
              <a:cxnLst>
                <a:cxn ang="0">
                  <a:pos x="8139" y="0"/>
                </a:cxn>
                <a:cxn ang="0">
                  <a:pos x="10216" y="2105"/>
                </a:cxn>
                <a:cxn ang="0">
                  <a:pos x="11082" y="2488"/>
                </a:cxn>
                <a:cxn ang="0">
                  <a:pos x="12468" y="2105"/>
                </a:cxn>
                <a:cxn ang="0">
                  <a:pos x="13333" y="574"/>
                </a:cxn>
                <a:cxn ang="0">
                  <a:pos x="18355" y="0"/>
                </a:cxn>
                <a:cxn ang="0">
                  <a:pos x="18355" y="1340"/>
                </a:cxn>
                <a:cxn ang="0">
                  <a:pos x="17662" y="2679"/>
                </a:cxn>
                <a:cxn ang="0">
                  <a:pos x="17662" y="4019"/>
                </a:cxn>
                <a:cxn ang="0">
                  <a:pos x="19394" y="4976"/>
                </a:cxn>
                <a:cxn ang="0">
                  <a:pos x="19913" y="8230"/>
                </a:cxn>
                <a:cxn ang="0">
                  <a:pos x="18528" y="8421"/>
                </a:cxn>
                <a:cxn ang="0">
                  <a:pos x="17662" y="10335"/>
                </a:cxn>
                <a:cxn ang="0">
                  <a:pos x="15411" y="10526"/>
                </a:cxn>
                <a:cxn ang="0">
                  <a:pos x="14892" y="11100"/>
                </a:cxn>
                <a:cxn ang="0">
                  <a:pos x="14372" y="12823"/>
                </a:cxn>
                <a:cxn ang="0">
                  <a:pos x="14545" y="17225"/>
                </a:cxn>
                <a:cxn ang="0">
                  <a:pos x="12468" y="19904"/>
                </a:cxn>
                <a:cxn ang="0">
                  <a:pos x="8139" y="15311"/>
                </a:cxn>
                <a:cxn ang="0">
                  <a:pos x="6753" y="12823"/>
                </a:cxn>
                <a:cxn ang="0">
                  <a:pos x="3983" y="10144"/>
                </a:cxn>
                <a:cxn ang="0">
                  <a:pos x="2251" y="9569"/>
                </a:cxn>
                <a:cxn ang="0">
                  <a:pos x="1039" y="9569"/>
                </a:cxn>
                <a:cxn ang="0">
                  <a:pos x="173" y="8230"/>
                </a:cxn>
                <a:cxn ang="0">
                  <a:pos x="0" y="7081"/>
                </a:cxn>
                <a:cxn ang="0">
                  <a:pos x="519" y="5742"/>
                </a:cxn>
                <a:cxn ang="0">
                  <a:pos x="2424" y="5933"/>
                </a:cxn>
                <a:cxn ang="0">
                  <a:pos x="3463" y="5359"/>
                </a:cxn>
                <a:cxn ang="0">
                  <a:pos x="4502" y="3445"/>
                </a:cxn>
                <a:cxn ang="0">
                  <a:pos x="5195" y="766"/>
                </a:cxn>
                <a:cxn ang="0">
                  <a:pos x="8139" y="0"/>
                </a:cxn>
              </a:cxnLst>
              <a:rect l="0" t="0" r="r" b="b"/>
              <a:pathLst>
                <a:path w="20000" h="20000">
                  <a:moveTo>
                    <a:pt x="8139" y="0"/>
                  </a:moveTo>
                  <a:lnTo>
                    <a:pt x="10216" y="2105"/>
                  </a:lnTo>
                  <a:lnTo>
                    <a:pt x="11082" y="2488"/>
                  </a:lnTo>
                  <a:lnTo>
                    <a:pt x="12468" y="2105"/>
                  </a:lnTo>
                  <a:lnTo>
                    <a:pt x="13333" y="574"/>
                  </a:lnTo>
                  <a:lnTo>
                    <a:pt x="18355" y="0"/>
                  </a:lnTo>
                  <a:lnTo>
                    <a:pt x="18355" y="1340"/>
                  </a:lnTo>
                  <a:lnTo>
                    <a:pt x="17662" y="2679"/>
                  </a:lnTo>
                  <a:lnTo>
                    <a:pt x="17662" y="4019"/>
                  </a:lnTo>
                  <a:lnTo>
                    <a:pt x="19394" y="4976"/>
                  </a:lnTo>
                  <a:lnTo>
                    <a:pt x="19913" y="8230"/>
                  </a:lnTo>
                  <a:lnTo>
                    <a:pt x="18528" y="8421"/>
                  </a:lnTo>
                  <a:lnTo>
                    <a:pt x="17662" y="10335"/>
                  </a:lnTo>
                  <a:lnTo>
                    <a:pt x="15411" y="10526"/>
                  </a:lnTo>
                  <a:lnTo>
                    <a:pt x="14892" y="11100"/>
                  </a:lnTo>
                  <a:lnTo>
                    <a:pt x="14372" y="12823"/>
                  </a:lnTo>
                  <a:lnTo>
                    <a:pt x="14545" y="17225"/>
                  </a:lnTo>
                  <a:lnTo>
                    <a:pt x="12468" y="19904"/>
                  </a:lnTo>
                  <a:lnTo>
                    <a:pt x="8139" y="15311"/>
                  </a:lnTo>
                  <a:lnTo>
                    <a:pt x="6753" y="12823"/>
                  </a:lnTo>
                  <a:lnTo>
                    <a:pt x="3983" y="10144"/>
                  </a:lnTo>
                  <a:lnTo>
                    <a:pt x="2251" y="9569"/>
                  </a:lnTo>
                  <a:lnTo>
                    <a:pt x="1039" y="9569"/>
                  </a:lnTo>
                  <a:lnTo>
                    <a:pt x="173" y="8230"/>
                  </a:lnTo>
                  <a:lnTo>
                    <a:pt x="0" y="7081"/>
                  </a:lnTo>
                  <a:lnTo>
                    <a:pt x="519" y="5742"/>
                  </a:lnTo>
                  <a:lnTo>
                    <a:pt x="2424" y="5933"/>
                  </a:lnTo>
                  <a:lnTo>
                    <a:pt x="3463" y="5359"/>
                  </a:lnTo>
                  <a:lnTo>
                    <a:pt x="4502" y="3445"/>
                  </a:lnTo>
                  <a:lnTo>
                    <a:pt x="5195" y="766"/>
                  </a:lnTo>
                  <a:lnTo>
                    <a:pt x="8139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7" name="Freeform 108"/>
            <p:cNvSpPr>
              <a:spLocks noChangeAspect="1"/>
            </p:cNvSpPr>
            <p:nvPr/>
          </p:nvSpPr>
          <p:spPr bwMode="auto">
            <a:xfrm>
              <a:off x="1449415" y="3630631"/>
              <a:ext cx="206375" cy="247650"/>
            </a:xfrm>
            <a:custGeom>
              <a:avLst/>
              <a:gdLst/>
              <a:ahLst/>
              <a:cxnLst>
                <a:cxn ang="0">
                  <a:pos x="8831" y="0"/>
                </a:cxn>
                <a:cxn ang="0">
                  <a:pos x="12641" y="1712"/>
                </a:cxn>
                <a:cxn ang="0">
                  <a:pos x="14719" y="3424"/>
                </a:cxn>
                <a:cxn ang="0">
                  <a:pos x="18182" y="3735"/>
                </a:cxn>
                <a:cxn ang="0">
                  <a:pos x="19913" y="5914"/>
                </a:cxn>
                <a:cxn ang="0">
                  <a:pos x="19221" y="7315"/>
                </a:cxn>
                <a:cxn ang="0">
                  <a:pos x="18355" y="7938"/>
                </a:cxn>
                <a:cxn ang="0">
                  <a:pos x="17835" y="10739"/>
                </a:cxn>
                <a:cxn ang="0">
                  <a:pos x="17835" y="14786"/>
                </a:cxn>
                <a:cxn ang="0">
                  <a:pos x="16450" y="16965"/>
                </a:cxn>
                <a:cxn ang="0">
                  <a:pos x="15238" y="17899"/>
                </a:cxn>
                <a:cxn ang="0">
                  <a:pos x="14026" y="18366"/>
                </a:cxn>
                <a:cxn ang="0">
                  <a:pos x="9697" y="18521"/>
                </a:cxn>
                <a:cxn ang="0">
                  <a:pos x="6753" y="19144"/>
                </a:cxn>
                <a:cxn ang="0">
                  <a:pos x="6753" y="19611"/>
                </a:cxn>
                <a:cxn ang="0">
                  <a:pos x="6061" y="19922"/>
                </a:cxn>
                <a:cxn ang="0">
                  <a:pos x="5022" y="19144"/>
                </a:cxn>
                <a:cxn ang="0">
                  <a:pos x="4502" y="18054"/>
                </a:cxn>
                <a:cxn ang="0">
                  <a:pos x="4329" y="16342"/>
                </a:cxn>
                <a:cxn ang="0">
                  <a:pos x="1558" y="14786"/>
                </a:cxn>
                <a:cxn ang="0">
                  <a:pos x="0" y="13385"/>
                </a:cxn>
                <a:cxn ang="0">
                  <a:pos x="0" y="11518"/>
                </a:cxn>
                <a:cxn ang="0">
                  <a:pos x="1385" y="9494"/>
                </a:cxn>
                <a:cxn ang="0">
                  <a:pos x="3463" y="7315"/>
                </a:cxn>
                <a:cxn ang="0">
                  <a:pos x="3290" y="3735"/>
                </a:cxn>
                <a:cxn ang="0">
                  <a:pos x="3810" y="2335"/>
                </a:cxn>
                <a:cxn ang="0">
                  <a:pos x="4329" y="1868"/>
                </a:cxn>
                <a:cxn ang="0">
                  <a:pos x="6580" y="1712"/>
                </a:cxn>
                <a:cxn ang="0">
                  <a:pos x="7446" y="156"/>
                </a:cxn>
                <a:cxn ang="0">
                  <a:pos x="8831" y="0"/>
                </a:cxn>
              </a:cxnLst>
              <a:rect l="0" t="0" r="r" b="b"/>
              <a:pathLst>
                <a:path w="20000" h="20000">
                  <a:moveTo>
                    <a:pt x="8831" y="0"/>
                  </a:moveTo>
                  <a:lnTo>
                    <a:pt x="12641" y="1712"/>
                  </a:lnTo>
                  <a:lnTo>
                    <a:pt x="14719" y="3424"/>
                  </a:lnTo>
                  <a:lnTo>
                    <a:pt x="18182" y="3735"/>
                  </a:lnTo>
                  <a:lnTo>
                    <a:pt x="19913" y="5914"/>
                  </a:lnTo>
                  <a:lnTo>
                    <a:pt x="19221" y="7315"/>
                  </a:lnTo>
                  <a:lnTo>
                    <a:pt x="18355" y="7938"/>
                  </a:lnTo>
                  <a:lnTo>
                    <a:pt x="17835" y="10739"/>
                  </a:lnTo>
                  <a:lnTo>
                    <a:pt x="17835" y="14786"/>
                  </a:lnTo>
                  <a:lnTo>
                    <a:pt x="16450" y="16965"/>
                  </a:lnTo>
                  <a:lnTo>
                    <a:pt x="15238" y="17899"/>
                  </a:lnTo>
                  <a:lnTo>
                    <a:pt x="14026" y="18366"/>
                  </a:lnTo>
                  <a:lnTo>
                    <a:pt x="9697" y="18521"/>
                  </a:lnTo>
                  <a:lnTo>
                    <a:pt x="6753" y="19144"/>
                  </a:lnTo>
                  <a:lnTo>
                    <a:pt x="6753" y="19611"/>
                  </a:lnTo>
                  <a:lnTo>
                    <a:pt x="6061" y="19922"/>
                  </a:lnTo>
                  <a:lnTo>
                    <a:pt x="5022" y="19144"/>
                  </a:lnTo>
                  <a:lnTo>
                    <a:pt x="4502" y="18054"/>
                  </a:lnTo>
                  <a:lnTo>
                    <a:pt x="4329" y="16342"/>
                  </a:lnTo>
                  <a:lnTo>
                    <a:pt x="1558" y="14786"/>
                  </a:lnTo>
                  <a:lnTo>
                    <a:pt x="0" y="13385"/>
                  </a:lnTo>
                  <a:lnTo>
                    <a:pt x="0" y="11518"/>
                  </a:lnTo>
                  <a:lnTo>
                    <a:pt x="1385" y="9494"/>
                  </a:lnTo>
                  <a:lnTo>
                    <a:pt x="3463" y="7315"/>
                  </a:lnTo>
                  <a:lnTo>
                    <a:pt x="3290" y="3735"/>
                  </a:lnTo>
                  <a:lnTo>
                    <a:pt x="3810" y="2335"/>
                  </a:lnTo>
                  <a:lnTo>
                    <a:pt x="4329" y="1868"/>
                  </a:lnTo>
                  <a:lnTo>
                    <a:pt x="6580" y="1712"/>
                  </a:lnTo>
                  <a:lnTo>
                    <a:pt x="7446" y="156"/>
                  </a:lnTo>
                  <a:lnTo>
                    <a:pt x="8831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8" name="Freeform 109"/>
            <p:cNvSpPr>
              <a:spLocks noChangeAspect="1"/>
            </p:cNvSpPr>
            <p:nvPr/>
          </p:nvSpPr>
          <p:spPr bwMode="auto">
            <a:xfrm>
              <a:off x="1028727" y="4254518"/>
              <a:ext cx="385763" cy="414338"/>
            </a:xfrm>
            <a:custGeom>
              <a:avLst/>
              <a:gdLst/>
              <a:ahLst/>
              <a:cxnLst>
                <a:cxn ang="0">
                  <a:pos x="17700" y="1878"/>
                </a:cxn>
                <a:cxn ang="0">
                  <a:pos x="16761" y="1878"/>
                </a:cxn>
                <a:cxn ang="0">
                  <a:pos x="15822" y="1408"/>
                </a:cxn>
                <a:cxn ang="0">
                  <a:pos x="14977" y="282"/>
                </a:cxn>
                <a:cxn ang="0">
                  <a:pos x="14601" y="0"/>
                </a:cxn>
                <a:cxn ang="0">
                  <a:pos x="13568" y="751"/>
                </a:cxn>
                <a:cxn ang="0">
                  <a:pos x="11408" y="657"/>
                </a:cxn>
                <a:cxn ang="0">
                  <a:pos x="11408" y="2254"/>
                </a:cxn>
                <a:cxn ang="0">
                  <a:pos x="11972" y="2347"/>
                </a:cxn>
                <a:cxn ang="0">
                  <a:pos x="12066" y="3568"/>
                </a:cxn>
                <a:cxn ang="0">
                  <a:pos x="11502" y="4507"/>
                </a:cxn>
                <a:cxn ang="0">
                  <a:pos x="8920" y="4789"/>
                </a:cxn>
                <a:cxn ang="0">
                  <a:pos x="8357" y="5446"/>
                </a:cxn>
                <a:cxn ang="0">
                  <a:pos x="7793" y="5634"/>
                </a:cxn>
                <a:cxn ang="0">
                  <a:pos x="5540" y="4225"/>
                </a:cxn>
                <a:cxn ang="0">
                  <a:pos x="4883" y="2347"/>
                </a:cxn>
                <a:cxn ang="0">
                  <a:pos x="2817" y="1221"/>
                </a:cxn>
                <a:cxn ang="0">
                  <a:pos x="1878" y="1033"/>
                </a:cxn>
                <a:cxn ang="0">
                  <a:pos x="1408" y="563"/>
                </a:cxn>
                <a:cxn ang="0">
                  <a:pos x="939" y="376"/>
                </a:cxn>
                <a:cxn ang="0">
                  <a:pos x="0" y="751"/>
                </a:cxn>
                <a:cxn ang="0">
                  <a:pos x="939" y="2535"/>
                </a:cxn>
                <a:cxn ang="0">
                  <a:pos x="2160" y="2629"/>
                </a:cxn>
                <a:cxn ang="0">
                  <a:pos x="2723" y="3756"/>
                </a:cxn>
                <a:cxn ang="0">
                  <a:pos x="3286" y="3944"/>
                </a:cxn>
                <a:cxn ang="0">
                  <a:pos x="4038" y="3850"/>
                </a:cxn>
                <a:cxn ang="0">
                  <a:pos x="4413" y="4131"/>
                </a:cxn>
                <a:cxn ang="0">
                  <a:pos x="4883" y="5634"/>
                </a:cxn>
                <a:cxn ang="0">
                  <a:pos x="5822" y="7606"/>
                </a:cxn>
                <a:cxn ang="0">
                  <a:pos x="5540" y="10469"/>
                </a:cxn>
                <a:cxn ang="0">
                  <a:pos x="7136" y="14507"/>
                </a:cxn>
                <a:cxn ang="0">
                  <a:pos x="7418" y="15822"/>
                </a:cxn>
                <a:cxn ang="0">
                  <a:pos x="7136" y="16854"/>
                </a:cxn>
                <a:cxn ang="0">
                  <a:pos x="8075" y="17512"/>
                </a:cxn>
                <a:cxn ang="0">
                  <a:pos x="9108" y="18920"/>
                </a:cxn>
                <a:cxn ang="0">
                  <a:pos x="9390" y="19953"/>
                </a:cxn>
                <a:cxn ang="0">
                  <a:pos x="10751" y="19953"/>
                </a:cxn>
                <a:cxn ang="0">
                  <a:pos x="11502" y="19577"/>
                </a:cxn>
                <a:cxn ang="0">
                  <a:pos x="12723" y="19577"/>
                </a:cxn>
                <a:cxn ang="0">
                  <a:pos x="13286" y="19014"/>
                </a:cxn>
                <a:cxn ang="0">
                  <a:pos x="14225" y="18638"/>
                </a:cxn>
                <a:cxn ang="0">
                  <a:pos x="13944" y="17512"/>
                </a:cxn>
                <a:cxn ang="0">
                  <a:pos x="13286" y="17324"/>
                </a:cxn>
                <a:cxn ang="0">
                  <a:pos x="13286" y="16573"/>
                </a:cxn>
                <a:cxn ang="0">
                  <a:pos x="13380" y="16197"/>
                </a:cxn>
                <a:cxn ang="0">
                  <a:pos x="15164" y="16197"/>
                </a:cxn>
                <a:cxn ang="0">
                  <a:pos x="15540" y="14319"/>
                </a:cxn>
                <a:cxn ang="0">
                  <a:pos x="15164" y="13005"/>
                </a:cxn>
                <a:cxn ang="0">
                  <a:pos x="15258" y="12723"/>
                </a:cxn>
                <a:cxn ang="0">
                  <a:pos x="15822" y="12723"/>
                </a:cxn>
                <a:cxn ang="0">
                  <a:pos x="17981" y="13286"/>
                </a:cxn>
                <a:cxn ang="0">
                  <a:pos x="18263" y="11315"/>
                </a:cxn>
                <a:cxn ang="0">
                  <a:pos x="18263" y="9953"/>
                </a:cxn>
                <a:cxn ang="0">
                  <a:pos x="18638" y="9202"/>
                </a:cxn>
                <a:cxn ang="0">
                  <a:pos x="19014" y="9014"/>
                </a:cxn>
                <a:cxn ang="0">
                  <a:pos x="19765" y="9014"/>
                </a:cxn>
                <a:cxn ang="0">
                  <a:pos x="19953" y="7981"/>
                </a:cxn>
                <a:cxn ang="0">
                  <a:pos x="18920" y="7981"/>
                </a:cxn>
                <a:cxn ang="0">
                  <a:pos x="17606" y="7418"/>
                </a:cxn>
                <a:cxn ang="0">
                  <a:pos x="17700" y="6009"/>
                </a:cxn>
                <a:cxn ang="0">
                  <a:pos x="18263" y="4695"/>
                </a:cxn>
                <a:cxn ang="0">
                  <a:pos x="17793" y="3286"/>
                </a:cxn>
                <a:cxn ang="0">
                  <a:pos x="17700" y="1878"/>
                </a:cxn>
              </a:cxnLst>
              <a:rect l="0" t="0" r="r" b="b"/>
              <a:pathLst>
                <a:path w="20000" h="20000">
                  <a:moveTo>
                    <a:pt x="17700" y="1878"/>
                  </a:moveTo>
                  <a:lnTo>
                    <a:pt x="16761" y="1878"/>
                  </a:lnTo>
                  <a:lnTo>
                    <a:pt x="15822" y="1408"/>
                  </a:lnTo>
                  <a:lnTo>
                    <a:pt x="14977" y="282"/>
                  </a:lnTo>
                  <a:lnTo>
                    <a:pt x="14601" y="0"/>
                  </a:lnTo>
                  <a:lnTo>
                    <a:pt x="13568" y="751"/>
                  </a:lnTo>
                  <a:lnTo>
                    <a:pt x="11408" y="657"/>
                  </a:lnTo>
                  <a:lnTo>
                    <a:pt x="11408" y="2254"/>
                  </a:lnTo>
                  <a:lnTo>
                    <a:pt x="11972" y="2347"/>
                  </a:lnTo>
                  <a:lnTo>
                    <a:pt x="12066" y="3568"/>
                  </a:lnTo>
                  <a:lnTo>
                    <a:pt x="11502" y="4507"/>
                  </a:lnTo>
                  <a:lnTo>
                    <a:pt x="8920" y="4789"/>
                  </a:lnTo>
                  <a:lnTo>
                    <a:pt x="8357" y="5446"/>
                  </a:lnTo>
                  <a:lnTo>
                    <a:pt x="7793" y="5634"/>
                  </a:lnTo>
                  <a:lnTo>
                    <a:pt x="5540" y="4225"/>
                  </a:lnTo>
                  <a:lnTo>
                    <a:pt x="4883" y="2347"/>
                  </a:lnTo>
                  <a:lnTo>
                    <a:pt x="2817" y="1221"/>
                  </a:lnTo>
                  <a:lnTo>
                    <a:pt x="1878" y="1033"/>
                  </a:lnTo>
                  <a:lnTo>
                    <a:pt x="1408" y="563"/>
                  </a:lnTo>
                  <a:lnTo>
                    <a:pt x="939" y="376"/>
                  </a:lnTo>
                  <a:lnTo>
                    <a:pt x="0" y="751"/>
                  </a:lnTo>
                  <a:lnTo>
                    <a:pt x="939" y="2535"/>
                  </a:lnTo>
                  <a:lnTo>
                    <a:pt x="2160" y="2629"/>
                  </a:lnTo>
                  <a:lnTo>
                    <a:pt x="2723" y="3756"/>
                  </a:lnTo>
                  <a:lnTo>
                    <a:pt x="3286" y="3944"/>
                  </a:lnTo>
                  <a:lnTo>
                    <a:pt x="4038" y="3850"/>
                  </a:lnTo>
                  <a:lnTo>
                    <a:pt x="4413" y="4131"/>
                  </a:lnTo>
                  <a:lnTo>
                    <a:pt x="4883" y="5634"/>
                  </a:lnTo>
                  <a:lnTo>
                    <a:pt x="5822" y="7606"/>
                  </a:lnTo>
                  <a:lnTo>
                    <a:pt x="5540" y="10469"/>
                  </a:lnTo>
                  <a:lnTo>
                    <a:pt x="7136" y="14507"/>
                  </a:lnTo>
                  <a:lnTo>
                    <a:pt x="7418" y="15822"/>
                  </a:lnTo>
                  <a:lnTo>
                    <a:pt x="7136" y="16854"/>
                  </a:lnTo>
                  <a:lnTo>
                    <a:pt x="8075" y="17512"/>
                  </a:lnTo>
                  <a:lnTo>
                    <a:pt x="9108" y="18920"/>
                  </a:lnTo>
                  <a:lnTo>
                    <a:pt x="9390" y="19953"/>
                  </a:lnTo>
                  <a:lnTo>
                    <a:pt x="10751" y="19953"/>
                  </a:lnTo>
                  <a:lnTo>
                    <a:pt x="11502" y="19577"/>
                  </a:lnTo>
                  <a:lnTo>
                    <a:pt x="12723" y="19577"/>
                  </a:lnTo>
                  <a:lnTo>
                    <a:pt x="13286" y="19014"/>
                  </a:lnTo>
                  <a:lnTo>
                    <a:pt x="14225" y="18638"/>
                  </a:lnTo>
                  <a:lnTo>
                    <a:pt x="13944" y="17512"/>
                  </a:lnTo>
                  <a:lnTo>
                    <a:pt x="13286" y="17324"/>
                  </a:lnTo>
                  <a:lnTo>
                    <a:pt x="13286" y="16573"/>
                  </a:lnTo>
                  <a:lnTo>
                    <a:pt x="13380" y="16197"/>
                  </a:lnTo>
                  <a:lnTo>
                    <a:pt x="15164" y="16197"/>
                  </a:lnTo>
                  <a:lnTo>
                    <a:pt x="15540" y="14319"/>
                  </a:lnTo>
                  <a:lnTo>
                    <a:pt x="15164" y="13005"/>
                  </a:lnTo>
                  <a:lnTo>
                    <a:pt x="15258" y="12723"/>
                  </a:lnTo>
                  <a:lnTo>
                    <a:pt x="15822" y="12723"/>
                  </a:lnTo>
                  <a:lnTo>
                    <a:pt x="17981" y="13286"/>
                  </a:lnTo>
                  <a:lnTo>
                    <a:pt x="18263" y="11315"/>
                  </a:lnTo>
                  <a:lnTo>
                    <a:pt x="18263" y="9953"/>
                  </a:lnTo>
                  <a:lnTo>
                    <a:pt x="18638" y="9202"/>
                  </a:lnTo>
                  <a:lnTo>
                    <a:pt x="19014" y="9014"/>
                  </a:lnTo>
                  <a:lnTo>
                    <a:pt x="19765" y="9014"/>
                  </a:lnTo>
                  <a:lnTo>
                    <a:pt x="19953" y="7981"/>
                  </a:lnTo>
                  <a:lnTo>
                    <a:pt x="18920" y="7981"/>
                  </a:lnTo>
                  <a:lnTo>
                    <a:pt x="17606" y="7418"/>
                  </a:lnTo>
                  <a:lnTo>
                    <a:pt x="17700" y="6009"/>
                  </a:lnTo>
                  <a:lnTo>
                    <a:pt x="18263" y="4695"/>
                  </a:lnTo>
                  <a:lnTo>
                    <a:pt x="17793" y="3286"/>
                  </a:lnTo>
                  <a:lnTo>
                    <a:pt x="17700" y="187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9" name="Freeform 110"/>
            <p:cNvSpPr>
              <a:spLocks noChangeAspect="1"/>
            </p:cNvSpPr>
            <p:nvPr/>
          </p:nvSpPr>
          <p:spPr bwMode="auto">
            <a:xfrm>
              <a:off x="1935190" y="3800493"/>
              <a:ext cx="400050" cy="373063"/>
            </a:xfrm>
            <a:custGeom>
              <a:avLst/>
              <a:gdLst/>
              <a:ahLst/>
              <a:cxnLst>
                <a:cxn ang="0">
                  <a:pos x="7534" y="419"/>
                </a:cxn>
                <a:cxn ang="0">
                  <a:pos x="8161" y="0"/>
                </a:cxn>
                <a:cxn ang="0">
                  <a:pos x="9865" y="314"/>
                </a:cxn>
                <a:cxn ang="0">
                  <a:pos x="13946" y="1675"/>
                </a:cxn>
                <a:cxn ang="0">
                  <a:pos x="13677" y="4084"/>
                </a:cxn>
                <a:cxn ang="0">
                  <a:pos x="13946" y="5864"/>
                </a:cxn>
                <a:cxn ang="0">
                  <a:pos x="14843" y="6702"/>
                </a:cxn>
                <a:cxn ang="0">
                  <a:pos x="15381" y="8377"/>
                </a:cxn>
                <a:cxn ang="0">
                  <a:pos x="17534" y="9215"/>
                </a:cxn>
                <a:cxn ang="0">
                  <a:pos x="17892" y="9215"/>
                </a:cxn>
                <a:cxn ang="0">
                  <a:pos x="18430" y="8168"/>
                </a:cxn>
                <a:cxn ang="0">
                  <a:pos x="18969" y="7958"/>
                </a:cxn>
                <a:cxn ang="0">
                  <a:pos x="19955" y="8168"/>
                </a:cxn>
                <a:cxn ang="0">
                  <a:pos x="19865" y="8691"/>
                </a:cxn>
                <a:cxn ang="0">
                  <a:pos x="19327" y="9529"/>
                </a:cxn>
                <a:cxn ang="0">
                  <a:pos x="19327" y="10942"/>
                </a:cxn>
                <a:cxn ang="0">
                  <a:pos x="19596" y="11152"/>
                </a:cxn>
                <a:cxn ang="0">
                  <a:pos x="19327" y="11990"/>
                </a:cxn>
                <a:cxn ang="0">
                  <a:pos x="19686" y="12932"/>
                </a:cxn>
                <a:cxn ang="0">
                  <a:pos x="19865" y="13979"/>
                </a:cxn>
                <a:cxn ang="0">
                  <a:pos x="19327" y="14712"/>
                </a:cxn>
                <a:cxn ang="0">
                  <a:pos x="16368" y="15026"/>
                </a:cxn>
                <a:cxn ang="0">
                  <a:pos x="15381" y="16911"/>
                </a:cxn>
                <a:cxn ang="0">
                  <a:pos x="14215" y="17644"/>
                </a:cxn>
                <a:cxn ang="0">
                  <a:pos x="13587" y="19005"/>
                </a:cxn>
                <a:cxn ang="0">
                  <a:pos x="12511" y="19948"/>
                </a:cxn>
                <a:cxn ang="0">
                  <a:pos x="12511" y="18168"/>
                </a:cxn>
                <a:cxn ang="0">
                  <a:pos x="11973" y="17330"/>
                </a:cxn>
                <a:cxn ang="0">
                  <a:pos x="11704" y="16178"/>
                </a:cxn>
                <a:cxn ang="0">
                  <a:pos x="11345" y="15864"/>
                </a:cxn>
                <a:cxn ang="0">
                  <a:pos x="10717" y="15864"/>
                </a:cxn>
                <a:cxn ang="0">
                  <a:pos x="10359" y="13979"/>
                </a:cxn>
                <a:cxn ang="0">
                  <a:pos x="9865" y="13560"/>
                </a:cxn>
                <a:cxn ang="0">
                  <a:pos x="8072" y="13770"/>
                </a:cxn>
                <a:cxn ang="0">
                  <a:pos x="7444" y="13665"/>
                </a:cxn>
                <a:cxn ang="0">
                  <a:pos x="6816" y="13246"/>
                </a:cxn>
                <a:cxn ang="0">
                  <a:pos x="6188" y="12513"/>
                </a:cxn>
                <a:cxn ang="0">
                  <a:pos x="6188" y="10524"/>
                </a:cxn>
                <a:cxn ang="0">
                  <a:pos x="5919" y="9529"/>
                </a:cxn>
                <a:cxn ang="0">
                  <a:pos x="5471" y="9110"/>
                </a:cxn>
                <a:cxn ang="0">
                  <a:pos x="5471" y="7958"/>
                </a:cxn>
                <a:cxn ang="0">
                  <a:pos x="4305" y="5864"/>
                </a:cxn>
                <a:cxn ang="0">
                  <a:pos x="3408" y="6283"/>
                </a:cxn>
                <a:cxn ang="0">
                  <a:pos x="2511" y="6283"/>
                </a:cxn>
                <a:cxn ang="0">
                  <a:pos x="2063" y="4817"/>
                </a:cxn>
                <a:cxn ang="0">
                  <a:pos x="717" y="4503"/>
                </a:cxn>
                <a:cxn ang="0">
                  <a:pos x="0" y="3560"/>
                </a:cxn>
                <a:cxn ang="0">
                  <a:pos x="987" y="3037"/>
                </a:cxn>
                <a:cxn ang="0">
                  <a:pos x="1794" y="3037"/>
                </a:cxn>
                <a:cxn ang="0">
                  <a:pos x="2691" y="3560"/>
                </a:cxn>
                <a:cxn ang="0">
                  <a:pos x="3318" y="3770"/>
                </a:cxn>
                <a:cxn ang="0">
                  <a:pos x="3587" y="3455"/>
                </a:cxn>
                <a:cxn ang="0">
                  <a:pos x="3587" y="2723"/>
                </a:cxn>
                <a:cxn ang="0">
                  <a:pos x="3946" y="1466"/>
                </a:cxn>
                <a:cxn ang="0">
                  <a:pos x="6188" y="1780"/>
                </a:cxn>
                <a:cxn ang="0">
                  <a:pos x="7175" y="1047"/>
                </a:cxn>
                <a:cxn ang="0">
                  <a:pos x="7534" y="419"/>
                </a:cxn>
              </a:cxnLst>
              <a:rect l="0" t="0" r="r" b="b"/>
              <a:pathLst>
                <a:path w="20000" h="20000">
                  <a:moveTo>
                    <a:pt x="7534" y="419"/>
                  </a:moveTo>
                  <a:lnTo>
                    <a:pt x="8161" y="0"/>
                  </a:lnTo>
                  <a:lnTo>
                    <a:pt x="9865" y="314"/>
                  </a:lnTo>
                  <a:lnTo>
                    <a:pt x="13946" y="1675"/>
                  </a:lnTo>
                  <a:lnTo>
                    <a:pt x="13677" y="4084"/>
                  </a:lnTo>
                  <a:lnTo>
                    <a:pt x="13946" y="5864"/>
                  </a:lnTo>
                  <a:lnTo>
                    <a:pt x="14843" y="6702"/>
                  </a:lnTo>
                  <a:lnTo>
                    <a:pt x="15381" y="8377"/>
                  </a:lnTo>
                  <a:lnTo>
                    <a:pt x="17534" y="9215"/>
                  </a:lnTo>
                  <a:lnTo>
                    <a:pt x="17892" y="9215"/>
                  </a:lnTo>
                  <a:lnTo>
                    <a:pt x="18430" y="8168"/>
                  </a:lnTo>
                  <a:lnTo>
                    <a:pt x="18969" y="7958"/>
                  </a:lnTo>
                  <a:lnTo>
                    <a:pt x="19955" y="8168"/>
                  </a:lnTo>
                  <a:lnTo>
                    <a:pt x="19865" y="8691"/>
                  </a:lnTo>
                  <a:lnTo>
                    <a:pt x="19327" y="9529"/>
                  </a:lnTo>
                  <a:lnTo>
                    <a:pt x="19327" y="10942"/>
                  </a:lnTo>
                  <a:lnTo>
                    <a:pt x="19596" y="11152"/>
                  </a:lnTo>
                  <a:lnTo>
                    <a:pt x="19327" y="11990"/>
                  </a:lnTo>
                  <a:lnTo>
                    <a:pt x="19686" y="12932"/>
                  </a:lnTo>
                  <a:lnTo>
                    <a:pt x="19865" y="13979"/>
                  </a:lnTo>
                  <a:lnTo>
                    <a:pt x="19327" y="14712"/>
                  </a:lnTo>
                  <a:lnTo>
                    <a:pt x="16368" y="15026"/>
                  </a:lnTo>
                  <a:lnTo>
                    <a:pt x="15381" y="16911"/>
                  </a:lnTo>
                  <a:lnTo>
                    <a:pt x="14215" y="17644"/>
                  </a:lnTo>
                  <a:lnTo>
                    <a:pt x="13587" y="19005"/>
                  </a:lnTo>
                  <a:lnTo>
                    <a:pt x="12511" y="19948"/>
                  </a:lnTo>
                  <a:lnTo>
                    <a:pt x="12511" y="18168"/>
                  </a:lnTo>
                  <a:lnTo>
                    <a:pt x="11973" y="17330"/>
                  </a:lnTo>
                  <a:lnTo>
                    <a:pt x="11704" y="16178"/>
                  </a:lnTo>
                  <a:lnTo>
                    <a:pt x="11345" y="15864"/>
                  </a:lnTo>
                  <a:lnTo>
                    <a:pt x="10717" y="15864"/>
                  </a:lnTo>
                  <a:lnTo>
                    <a:pt x="10359" y="13979"/>
                  </a:lnTo>
                  <a:lnTo>
                    <a:pt x="9865" y="13560"/>
                  </a:lnTo>
                  <a:lnTo>
                    <a:pt x="8072" y="13770"/>
                  </a:lnTo>
                  <a:lnTo>
                    <a:pt x="7444" y="13665"/>
                  </a:lnTo>
                  <a:lnTo>
                    <a:pt x="6816" y="13246"/>
                  </a:lnTo>
                  <a:lnTo>
                    <a:pt x="6188" y="12513"/>
                  </a:lnTo>
                  <a:lnTo>
                    <a:pt x="6188" y="10524"/>
                  </a:lnTo>
                  <a:lnTo>
                    <a:pt x="5919" y="9529"/>
                  </a:lnTo>
                  <a:lnTo>
                    <a:pt x="5471" y="9110"/>
                  </a:lnTo>
                  <a:lnTo>
                    <a:pt x="5471" y="7958"/>
                  </a:lnTo>
                  <a:lnTo>
                    <a:pt x="4305" y="5864"/>
                  </a:lnTo>
                  <a:lnTo>
                    <a:pt x="3408" y="6283"/>
                  </a:lnTo>
                  <a:lnTo>
                    <a:pt x="2511" y="6283"/>
                  </a:lnTo>
                  <a:lnTo>
                    <a:pt x="2063" y="4817"/>
                  </a:lnTo>
                  <a:lnTo>
                    <a:pt x="717" y="4503"/>
                  </a:lnTo>
                  <a:lnTo>
                    <a:pt x="0" y="3560"/>
                  </a:lnTo>
                  <a:lnTo>
                    <a:pt x="987" y="3037"/>
                  </a:lnTo>
                  <a:lnTo>
                    <a:pt x="1794" y="3037"/>
                  </a:lnTo>
                  <a:lnTo>
                    <a:pt x="2691" y="3560"/>
                  </a:lnTo>
                  <a:lnTo>
                    <a:pt x="3318" y="3770"/>
                  </a:lnTo>
                  <a:lnTo>
                    <a:pt x="3587" y="3455"/>
                  </a:lnTo>
                  <a:lnTo>
                    <a:pt x="3587" y="2723"/>
                  </a:lnTo>
                  <a:lnTo>
                    <a:pt x="3946" y="1466"/>
                  </a:lnTo>
                  <a:lnTo>
                    <a:pt x="6188" y="1780"/>
                  </a:lnTo>
                  <a:lnTo>
                    <a:pt x="7175" y="1047"/>
                  </a:lnTo>
                  <a:lnTo>
                    <a:pt x="7534" y="419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0" name="Freeform 111"/>
            <p:cNvSpPr>
              <a:spLocks noChangeAspect="1"/>
            </p:cNvSpPr>
            <p:nvPr/>
          </p:nvSpPr>
          <p:spPr bwMode="auto">
            <a:xfrm>
              <a:off x="1284315" y="4273568"/>
              <a:ext cx="200025" cy="384175"/>
            </a:xfrm>
            <a:custGeom>
              <a:avLst/>
              <a:gdLst/>
              <a:ahLst/>
              <a:cxnLst>
                <a:cxn ang="0">
                  <a:pos x="19910" y="3046"/>
                </a:cxn>
                <a:cxn ang="0">
                  <a:pos x="19013" y="1421"/>
                </a:cxn>
                <a:cxn ang="0">
                  <a:pos x="16861" y="305"/>
                </a:cxn>
                <a:cxn ang="0">
                  <a:pos x="15605" y="0"/>
                </a:cxn>
                <a:cxn ang="0">
                  <a:pos x="12735" y="0"/>
                </a:cxn>
                <a:cxn ang="0">
                  <a:pos x="8430" y="1015"/>
                </a:cxn>
                <a:cxn ang="0">
                  <a:pos x="8610" y="2538"/>
                </a:cxn>
                <a:cxn ang="0">
                  <a:pos x="9507" y="4061"/>
                </a:cxn>
                <a:cxn ang="0">
                  <a:pos x="8430" y="5482"/>
                </a:cxn>
                <a:cxn ang="0">
                  <a:pos x="8251" y="7005"/>
                </a:cxn>
                <a:cxn ang="0">
                  <a:pos x="10762" y="7614"/>
                </a:cxn>
                <a:cxn ang="0">
                  <a:pos x="12735" y="7614"/>
                </a:cxn>
                <a:cxn ang="0">
                  <a:pos x="12377" y="8731"/>
                </a:cxn>
                <a:cxn ang="0">
                  <a:pos x="10942" y="8731"/>
                </a:cxn>
                <a:cxn ang="0">
                  <a:pos x="10224" y="8934"/>
                </a:cxn>
                <a:cxn ang="0">
                  <a:pos x="9507" y="9746"/>
                </a:cxn>
                <a:cxn ang="0">
                  <a:pos x="9507" y="11218"/>
                </a:cxn>
                <a:cxn ang="0">
                  <a:pos x="8969" y="13350"/>
                </a:cxn>
                <a:cxn ang="0">
                  <a:pos x="4843" y="12741"/>
                </a:cxn>
                <a:cxn ang="0">
                  <a:pos x="3767" y="12741"/>
                </a:cxn>
                <a:cxn ang="0">
                  <a:pos x="3587" y="13046"/>
                </a:cxn>
                <a:cxn ang="0">
                  <a:pos x="4305" y="14467"/>
                </a:cxn>
                <a:cxn ang="0">
                  <a:pos x="3587" y="16497"/>
                </a:cxn>
                <a:cxn ang="0">
                  <a:pos x="179" y="16497"/>
                </a:cxn>
                <a:cxn ang="0">
                  <a:pos x="0" y="16904"/>
                </a:cxn>
                <a:cxn ang="0">
                  <a:pos x="0" y="17716"/>
                </a:cxn>
                <a:cxn ang="0">
                  <a:pos x="1256" y="17919"/>
                </a:cxn>
                <a:cxn ang="0">
                  <a:pos x="1794" y="19137"/>
                </a:cxn>
                <a:cxn ang="0">
                  <a:pos x="3767" y="18934"/>
                </a:cxn>
                <a:cxn ang="0">
                  <a:pos x="6816" y="19949"/>
                </a:cxn>
                <a:cxn ang="0">
                  <a:pos x="8610" y="19645"/>
                </a:cxn>
                <a:cxn ang="0">
                  <a:pos x="10583" y="19949"/>
                </a:cxn>
                <a:cxn ang="0">
                  <a:pos x="11480" y="19442"/>
                </a:cxn>
                <a:cxn ang="0">
                  <a:pos x="12556" y="19442"/>
                </a:cxn>
                <a:cxn ang="0">
                  <a:pos x="16323" y="19949"/>
                </a:cxn>
                <a:cxn ang="0">
                  <a:pos x="15605" y="18122"/>
                </a:cxn>
                <a:cxn ang="0">
                  <a:pos x="17399" y="16701"/>
                </a:cxn>
                <a:cxn ang="0">
                  <a:pos x="18475" y="16396"/>
                </a:cxn>
                <a:cxn ang="0">
                  <a:pos x="19193" y="14365"/>
                </a:cxn>
                <a:cxn ang="0">
                  <a:pos x="19193" y="10711"/>
                </a:cxn>
                <a:cxn ang="0">
                  <a:pos x="19013" y="10305"/>
                </a:cxn>
                <a:cxn ang="0">
                  <a:pos x="16861" y="9340"/>
                </a:cxn>
                <a:cxn ang="0">
                  <a:pos x="16323" y="8731"/>
                </a:cxn>
                <a:cxn ang="0">
                  <a:pos x="17220" y="7310"/>
                </a:cxn>
                <a:cxn ang="0">
                  <a:pos x="18117" y="6294"/>
                </a:cxn>
                <a:cxn ang="0">
                  <a:pos x="18475" y="5787"/>
                </a:cxn>
                <a:cxn ang="0">
                  <a:pos x="17220" y="4569"/>
                </a:cxn>
                <a:cxn ang="0">
                  <a:pos x="17758" y="3756"/>
                </a:cxn>
                <a:cxn ang="0">
                  <a:pos x="19910" y="3046"/>
                </a:cxn>
              </a:cxnLst>
              <a:rect l="0" t="0" r="r" b="b"/>
              <a:pathLst>
                <a:path w="20000" h="20000">
                  <a:moveTo>
                    <a:pt x="19910" y="3046"/>
                  </a:moveTo>
                  <a:lnTo>
                    <a:pt x="19013" y="1421"/>
                  </a:lnTo>
                  <a:lnTo>
                    <a:pt x="16861" y="305"/>
                  </a:lnTo>
                  <a:lnTo>
                    <a:pt x="15605" y="0"/>
                  </a:lnTo>
                  <a:lnTo>
                    <a:pt x="12735" y="0"/>
                  </a:lnTo>
                  <a:lnTo>
                    <a:pt x="8430" y="1015"/>
                  </a:lnTo>
                  <a:lnTo>
                    <a:pt x="8610" y="2538"/>
                  </a:lnTo>
                  <a:lnTo>
                    <a:pt x="9507" y="4061"/>
                  </a:lnTo>
                  <a:lnTo>
                    <a:pt x="8430" y="5482"/>
                  </a:lnTo>
                  <a:lnTo>
                    <a:pt x="8251" y="7005"/>
                  </a:lnTo>
                  <a:lnTo>
                    <a:pt x="10762" y="7614"/>
                  </a:lnTo>
                  <a:lnTo>
                    <a:pt x="12735" y="7614"/>
                  </a:lnTo>
                  <a:lnTo>
                    <a:pt x="12377" y="8731"/>
                  </a:lnTo>
                  <a:lnTo>
                    <a:pt x="10942" y="8731"/>
                  </a:lnTo>
                  <a:lnTo>
                    <a:pt x="10224" y="8934"/>
                  </a:lnTo>
                  <a:lnTo>
                    <a:pt x="9507" y="9746"/>
                  </a:lnTo>
                  <a:lnTo>
                    <a:pt x="9507" y="11218"/>
                  </a:lnTo>
                  <a:lnTo>
                    <a:pt x="8969" y="13350"/>
                  </a:lnTo>
                  <a:lnTo>
                    <a:pt x="4843" y="12741"/>
                  </a:lnTo>
                  <a:lnTo>
                    <a:pt x="3767" y="12741"/>
                  </a:lnTo>
                  <a:lnTo>
                    <a:pt x="3587" y="13046"/>
                  </a:lnTo>
                  <a:lnTo>
                    <a:pt x="4305" y="14467"/>
                  </a:lnTo>
                  <a:lnTo>
                    <a:pt x="3587" y="16497"/>
                  </a:lnTo>
                  <a:lnTo>
                    <a:pt x="179" y="16497"/>
                  </a:lnTo>
                  <a:lnTo>
                    <a:pt x="0" y="16904"/>
                  </a:lnTo>
                  <a:lnTo>
                    <a:pt x="0" y="17716"/>
                  </a:lnTo>
                  <a:lnTo>
                    <a:pt x="1256" y="17919"/>
                  </a:lnTo>
                  <a:lnTo>
                    <a:pt x="1794" y="19137"/>
                  </a:lnTo>
                  <a:lnTo>
                    <a:pt x="3767" y="18934"/>
                  </a:lnTo>
                  <a:lnTo>
                    <a:pt x="6816" y="19949"/>
                  </a:lnTo>
                  <a:lnTo>
                    <a:pt x="8610" y="19645"/>
                  </a:lnTo>
                  <a:lnTo>
                    <a:pt x="10583" y="19949"/>
                  </a:lnTo>
                  <a:lnTo>
                    <a:pt x="11480" y="19442"/>
                  </a:lnTo>
                  <a:lnTo>
                    <a:pt x="12556" y="19442"/>
                  </a:lnTo>
                  <a:lnTo>
                    <a:pt x="16323" y="19949"/>
                  </a:lnTo>
                  <a:lnTo>
                    <a:pt x="15605" y="18122"/>
                  </a:lnTo>
                  <a:lnTo>
                    <a:pt x="17399" y="16701"/>
                  </a:lnTo>
                  <a:lnTo>
                    <a:pt x="18475" y="16396"/>
                  </a:lnTo>
                  <a:lnTo>
                    <a:pt x="19193" y="14365"/>
                  </a:lnTo>
                  <a:lnTo>
                    <a:pt x="19193" y="10711"/>
                  </a:lnTo>
                  <a:lnTo>
                    <a:pt x="19013" y="10305"/>
                  </a:lnTo>
                  <a:lnTo>
                    <a:pt x="16861" y="9340"/>
                  </a:lnTo>
                  <a:lnTo>
                    <a:pt x="16323" y="8731"/>
                  </a:lnTo>
                  <a:lnTo>
                    <a:pt x="17220" y="7310"/>
                  </a:lnTo>
                  <a:lnTo>
                    <a:pt x="18117" y="6294"/>
                  </a:lnTo>
                  <a:lnTo>
                    <a:pt x="18475" y="5787"/>
                  </a:lnTo>
                  <a:lnTo>
                    <a:pt x="17220" y="4569"/>
                  </a:lnTo>
                  <a:lnTo>
                    <a:pt x="17758" y="3756"/>
                  </a:lnTo>
                  <a:lnTo>
                    <a:pt x="19910" y="3046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1" name="Freeform 112"/>
            <p:cNvSpPr>
              <a:spLocks noChangeAspect="1"/>
            </p:cNvSpPr>
            <p:nvPr/>
          </p:nvSpPr>
          <p:spPr bwMode="auto">
            <a:xfrm>
              <a:off x="1200177" y="3878281"/>
              <a:ext cx="438150" cy="457200"/>
            </a:xfrm>
            <a:custGeom>
              <a:avLst/>
              <a:gdLst/>
              <a:ahLst/>
              <a:cxnLst>
                <a:cxn ang="0">
                  <a:pos x="6008" y="2650"/>
                </a:cxn>
                <a:cxn ang="0">
                  <a:pos x="8477" y="1538"/>
                </a:cxn>
                <a:cxn ang="0">
                  <a:pos x="8724" y="1197"/>
                </a:cxn>
                <a:cxn ang="0">
                  <a:pos x="9053" y="85"/>
                </a:cxn>
                <a:cxn ang="0">
                  <a:pos x="9547" y="0"/>
                </a:cxn>
                <a:cxn ang="0">
                  <a:pos x="10412" y="427"/>
                </a:cxn>
                <a:cxn ang="0">
                  <a:pos x="11235" y="1453"/>
                </a:cxn>
                <a:cxn ang="0">
                  <a:pos x="11975" y="2051"/>
                </a:cxn>
                <a:cxn ang="0">
                  <a:pos x="13457" y="2735"/>
                </a:cxn>
                <a:cxn ang="0">
                  <a:pos x="13786" y="4188"/>
                </a:cxn>
                <a:cxn ang="0">
                  <a:pos x="15844" y="5641"/>
                </a:cxn>
                <a:cxn ang="0">
                  <a:pos x="17160" y="6239"/>
                </a:cxn>
                <a:cxn ang="0">
                  <a:pos x="17490" y="6923"/>
                </a:cxn>
                <a:cxn ang="0">
                  <a:pos x="17737" y="7863"/>
                </a:cxn>
                <a:cxn ang="0">
                  <a:pos x="17572" y="8376"/>
                </a:cxn>
                <a:cxn ang="0">
                  <a:pos x="16502" y="9658"/>
                </a:cxn>
                <a:cxn ang="0">
                  <a:pos x="16502" y="10043"/>
                </a:cxn>
                <a:cxn ang="0">
                  <a:pos x="18148" y="12094"/>
                </a:cxn>
                <a:cxn ang="0">
                  <a:pos x="19712" y="13291"/>
                </a:cxn>
                <a:cxn ang="0">
                  <a:pos x="19959" y="13974"/>
                </a:cxn>
                <a:cxn ang="0">
                  <a:pos x="19712" y="14487"/>
                </a:cxn>
                <a:cxn ang="0">
                  <a:pos x="19794" y="15855"/>
                </a:cxn>
                <a:cxn ang="0">
                  <a:pos x="19630" y="16197"/>
                </a:cxn>
                <a:cxn ang="0">
                  <a:pos x="18889" y="16538"/>
                </a:cxn>
                <a:cxn ang="0">
                  <a:pos x="16091" y="17308"/>
                </a:cxn>
                <a:cxn ang="0">
                  <a:pos x="15350" y="17735"/>
                </a:cxn>
                <a:cxn ang="0">
                  <a:pos x="14856" y="18504"/>
                </a:cxn>
                <a:cxn ang="0">
                  <a:pos x="14527" y="18761"/>
                </a:cxn>
                <a:cxn ang="0">
                  <a:pos x="14444" y="19444"/>
                </a:cxn>
                <a:cxn ang="0">
                  <a:pos x="13457" y="19957"/>
                </a:cxn>
                <a:cxn ang="0">
                  <a:pos x="12963" y="19872"/>
                </a:cxn>
                <a:cxn ang="0">
                  <a:pos x="12551" y="18504"/>
                </a:cxn>
                <a:cxn ang="0">
                  <a:pos x="11564" y="17564"/>
                </a:cxn>
                <a:cxn ang="0">
                  <a:pos x="10988" y="17308"/>
                </a:cxn>
                <a:cxn ang="0">
                  <a:pos x="9712" y="17308"/>
                </a:cxn>
                <a:cxn ang="0">
                  <a:pos x="7737" y="18162"/>
                </a:cxn>
                <a:cxn ang="0">
                  <a:pos x="6914" y="18162"/>
                </a:cxn>
                <a:cxn ang="0">
                  <a:pos x="6091" y="17735"/>
                </a:cxn>
                <a:cxn ang="0">
                  <a:pos x="5350" y="16709"/>
                </a:cxn>
                <a:cxn ang="0">
                  <a:pos x="5021" y="16453"/>
                </a:cxn>
                <a:cxn ang="0">
                  <a:pos x="4115" y="17137"/>
                </a:cxn>
                <a:cxn ang="0">
                  <a:pos x="2222" y="17051"/>
                </a:cxn>
                <a:cxn ang="0">
                  <a:pos x="1728" y="16111"/>
                </a:cxn>
                <a:cxn ang="0">
                  <a:pos x="576" y="15342"/>
                </a:cxn>
                <a:cxn ang="0">
                  <a:pos x="0" y="14829"/>
                </a:cxn>
                <a:cxn ang="0">
                  <a:pos x="82" y="14231"/>
                </a:cxn>
                <a:cxn ang="0">
                  <a:pos x="658" y="12778"/>
                </a:cxn>
                <a:cxn ang="0">
                  <a:pos x="905" y="11496"/>
                </a:cxn>
                <a:cxn ang="0">
                  <a:pos x="1235" y="11068"/>
                </a:cxn>
                <a:cxn ang="0">
                  <a:pos x="1893" y="10983"/>
                </a:cxn>
                <a:cxn ang="0">
                  <a:pos x="2469" y="11325"/>
                </a:cxn>
                <a:cxn ang="0">
                  <a:pos x="3128" y="11325"/>
                </a:cxn>
                <a:cxn ang="0">
                  <a:pos x="4444" y="10812"/>
                </a:cxn>
                <a:cxn ang="0">
                  <a:pos x="4774" y="10641"/>
                </a:cxn>
                <a:cxn ang="0">
                  <a:pos x="5021" y="10128"/>
                </a:cxn>
                <a:cxn ang="0">
                  <a:pos x="4527" y="9060"/>
                </a:cxn>
                <a:cxn ang="0">
                  <a:pos x="4691" y="7607"/>
                </a:cxn>
                <a:cxn ang="0">
                  <a:pos x="6337" y="5897"/>
                </a:cxn>
                <a:cxn ang="0">
                  <a:pos x="6584" y="5214"/>
                </a:cxn>
                <a:cxn ang="0">
                  <a:pos x="6337" y="3333"/>
                </a:cxn>
                <a:cxn ang="0">
                  <a:pos x="6008" y="2650"/>
                </a:cxn>
              </a:cxnLst>
              <a:rect l="0" t="0" r="r" b="b"/>
              <a:pathLst>
                <a:path w="20000" h="20000">
                  <a:moveTo>
                    <a:pt x="6008" y="2650"/>
                  </a:moveTo>
                  <a:lnTo>
                    <a:pt x="8477" y="1538"/>
                  </a:lnTo>
                  <a:lnTo>
                    <a:pt x="8724" y="1197"/>
                  </a:lnTo>
                  <a:lnTo>
                    <a:pt x="9053" y="85"/>
                  </a:lnTo>
                  <a:lnTo>
                    <a:pt x="9547" y="0"/>
                  </a:lnTo>
                  <a:lnTo>
                    <a:pt x="10412" y="427"/>
                  </a:lnTo>
                  <a:lnTo>
                    <a:pt x="11235" y="1453"/>
                  </a:lnTo>
                  <a:lnTo>
                    <a:pt x="11975" y="2051"/>
                  </a:lnTo>
                  <a:lnTo>
                    <a:pt x="13457" y="2735"/>
                  </a:lnTo>
                  <a:lnTo>
                    <a:pt x="13786" y="4188"/>
                  </a:lnTo>
                  <a:lnTo>
                    <a:pt x="15844" y="5641"/>
                  </a:lnTo>
                  <a:lnTo>
                    <a:pt x="17160" y="6239"/>
                  </a:lnTo>
                  <a:lnTo>
                    <a:pt x="17490" y="6923"/>
                  </a:lnTo>
                  <a:lnTo>
                    <a:pt x="17737" y="7863"/>
                  </a:lnTo>
                  <a:lnTo>
                    <a:pt x="17572" y="8376"/>
                  </a:lnTo>
                  <a:lnTo>
                    <a:pt x="16502" y="9658"/>
                  </a:lnTo>
                  <a:lnTo>
                    <a:pt x="16502" y="10043"/>
                  </a:lnTo>
                  <a:lnTo>
                    <a:pt x="18148" y="12094"/>
                  </a:lnTo>
                  <a:lnTo>
                    <a:pt x="19712" y="13291"/>
                  </a:lnTo>
                  <a:lnTo>
                    <a:pt x="19959" y="13974"/>
                  </a:lnTo>
                  <a:lnTo>
                    <a:pt x="19712" y="14487"/>
                  </a:lnTo>
                  <a:lnTo>
                    <a:pt x="19794" y="15855"/>
                  </a:lnTo>
                  <a:lnTo>
                    <a:pt x="19630" y="16197"/>
                  </a:lnTo>
                  <a:lnTo>
                    <a:pt x="18889" y="16538"/>
                  </a:lnTo>
                  <a:lnTo>
                    <a:pt x="16091" y="17308"/>
                  </a:lnTo>
                  <a:lnTo>
                    <a:pt x="15350" y="17735"/>
                  </a:lnTo>
                  <a:lnTo>
                    <a:pt x="14856" y="18504"/>
                  </a:lnTo>
                  <a:lnTo>
                    <a:pt x="14527" y="18761"/>
                  </a:lnTo>
                  <a:lnTo>
                    <a:pt x="14444" y="19444"/>
                  </a:lnTo>
                  <a:lnTo>
                    <a:pt x="13457" y="19957"/>
                  </a:lnTo>
                  <a:lnTo>
                    <a:pt x="12963" y="19872"/>
                  </a:lnTo>
                  <a:lnTo>
                    <a:pt x="12551" y="18504"/>
                  </a:lnTo>
                  <a:lnTo>
                    <a:pt x="11564" y="17564"/>
                  </a:lnTo>
                  <a:lnTo>
                    <a:pt x="10988" y="17308"/>
                  </a:lnTo>
                  <a:lnTo>
                    <a:pt x="9712" y="17308"/>
                  </a:lnTo>
                  <a:lnTo>
                    <a:pt x="7737" y="18162"/>
                  </a:lnTo>
                  <a:lnTo>
                    <a:pt x="6914" y="18162"/>
                  </a:lnTo>
                  <a:lnTo>
                    <a:pt x="6091" y="17735"/>
                  </a:lnTo>
                  <a:lnTo>
                    <a:pt x="5350" y="16709"/>
                  </a:lnTo>
                  <a:lnTo>
                    <a:pt x="5021" y="16453"/>
                  </a:lnTo>
                  <a:lnTo>
                    <a:pt x="4115" y="17137"/>
                  </a:lnTo>
                  <a:lnTo>
                    <a:pt x="2222" y="17051"/>
                  </a:lnTo>
                  <a:lnTo>
                    <a:pt x="1728" y="16111"/>
                  </a:lnTo>
                  <a:lnTo>
                    <a:pt x="576" y="15342"/>
                  </a:lnTo>
                  <a:lnTo>
                    <a:pt x="0" y="14829"/>
                  </a:lnTo>
                  <a:lnTo>
                    <a:pt x="82" y="14231"/>
                  </a:lnTo>
                  <a:lnTo>
                    <a:pt x="658" y="12778"/>
                  </a:lnTo>
                  <a:lnTo>
                    <a:pt x="905" y="11496"/>
                  </a:lnTo>
                  <a:lnTo>
                    <a:pt x="1235" y="11068"/>
                  </a:lnTo>
                  <a:lnTo>
                    <a:pt x="1893" y="10983"/>
                  </a:lnTo>
                  <a:lnTo>
                    <a:pt x="2469" y="11325"/>
                  </a:lnTo>
                  <a:lnTo>
                    <a:pt x="3128" y="11325"/>
                  </a:lnTo>
                  <a:lnTo>
                    <a:pt x="4444" y="10812"/>
                  </a:lnTo>
                  <a:lnTo>
                    <a:pt x="4774" y="10641"/>
                  </a:lnTo>
                  <a:lnTo>
                    <a:pt x="5021" y="10128"/>
                  </a:lnTo>
                  <a:lnTo>
                    <a:pt x="4527" y="9060"/>
                  </a:lnTo>
                  <a:lnTo>
                    <a:pt x="4691" y="7607"/>
                  </a:lnTo>
                  <a:lnTo>
                    <a:pt x="6337" y="5897"/>
                  </a:lnTo>
                  <a:lnTo>
                    <a:pt x="6584" y="5214"/>
                  </a:lnTo>
                  <a:lnTo>
                    <a:pt x="6337" y="3333"/>
                  </a:lnTo>
                  <a:lnTo>
                    <a:pt x="6008" y="265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2" name="Freeform 113"/>
            <p:cNvSpPr>
              <a:spLocks noChangeAspect="1"/>
            </p:cNvSpPr>
            <p:nvPr/>
          </p:nvSpPr>
          <p:spPr bwMode="auto">
            <a:xfrm>
              <a:off x="1495452" y="3851293"/>
              <a:ext cx="403225" cy="471488"/>
            </a:xfrm>
            <a:custGeom>
              <a:avLst/>
              <a:gdLst/>
              <a:ahLst/>
              <a:cxnLst>
                <a:cxn ang="0">
                  <a:pos x="5511" y="0"/>
                </a:cxn>
                <a:cxn ang="0">
                  <a:pos x="4889" y="249"/>
                </a:cxn>
                <a:cxn ang="0">
                  <a:pos x="2667" y="332"/>
                </a:cxn>
                <a:cxn ang="0">
                  <a:pos x="1156" y="664"/>
                </a:cxn>
                <a:cxn ang="0">
                  <a:pos x="1156" y="913"/>
                </a:cxn>
                <a:cxn ang="0">
                  <a:pos x="800" y="1079"/>
                </a:cxn>
                <a:cxn ang="0">
                  <a:pos x="0" y="3734"/>
                </a:cxn>
                <a:cxn ang="0">
                  <a:pos x="356" y="5145"/>
                </a:cxn>
                <a:cxn ang="0">
                  <a:pos x="2578" y="6556"/>
                </a:cxn>
                <a:cxn ang="0">
                  <a:pos x="4000" y="7137"/>
                </a:cxn>
                <a:cxn ang="0">
                  <a:pos x="4356" y="7801"/>
                </a:cxn>
                <a:cxn ang="0">
                  <a:pos x="4622" y="8714"/>
                </a:cxn>
                <a:cxn ang="0">
                  <a:pos x="4444" y="9212"/>
                </a:cxn>
                <a:cxn ang="0">
                  <a:pos x="3289" y="10415"/>
                </a:cxn>
                <a:cxn ang="0">
                  <a:pos x="3289" y="10830"/>
                </a:cxn>
                <a:cxn ang="0">
                  <a:pos x="5067" y="12822"/>
                </a:cxn>
                <a:cxn ang="0">
                  <a:pos x="6756" y="13983"/>
                </a:cxn>
                <a:cxn ang="0">
                  <a:pos x="7022" y="14647"/>
                </a:cxn>
                <a:cxn ang="0">
                  <a:pos x="6756" y="15145"/>
                </a:cxn>
                <a:cxn ang="0">
                  <a:pos x="6844" y="16473"/>
                </a:cxn>
                <a:cxn ang="0">
                  <a:pos x="7289" y="17054"/>
                </a:cxn>
                <a:cxn ang="0">
                  <a:pos x="7644" y="19046"/>
                </a:cxn>
                <a:cxn ang="0">
                  <a:pos x="8267" y="19793"/>
                </a:cxn>
                <a:cxn ang="0">
                  <a:pos x="8800" y="19959"/>
                </a:cxn>
                <a:cxn ang="0">
                  <a:pos x="9511" y="19876"/>
                </a:cxn>
                <a:cxn ang="0">
                  <a:pos x="9956" y="19544"/>
                </a:cxn>
                <a:cxn ang="0">
                  <a:pos x="10444" y="18714"/>
                </a:cxn>
                <a:cxn ang="0">
                  <a:pos x="10533" y="18133"/>
                </a:cxn>
                <a:cxn ang="0">
                  <a:pos x="11333" y="17635"/>
                </a:cxn>
                <a:cxn ang="0">
                  <a:pos x="12667" y="17884"/>
                </a:cxn>
                <a:cxn ang="0">
                  <a:pos x="14444" y="17884"/>
                </a:cxn>
                <a:cxn ang="0">
                  <a:pos x="16489" y="18465"/>
                </a:cxn>
                <a:cxn ang="0">
                  <a:pos x="17378" y="18465"/>
                </a:cxn>
                <a:cxn ang="0">
                  <a:pos x="19689" y="17718"/>
                </a:cxn>
                <a:cxn ang="0">
                  <a:pos x="19956" y="15892"/>
                </a:cxn>
                <a:cxn ang="0">
                  <a:pos x="19778" y="12905"/>
                </a:cxn>
                <a:cxn ang="0">
                  <a:pos x="18267" y="11245"/>
                </a:cxn>
                <a:cxn ang="0">
                  <a:pos x="17733" y="8963"/>
                </a:cxn>
                <a:cxn ang="0">
                  <a:pos x="17022" y="8382"/>
                </a:cxn>
                <a:cxn ang="0">
                  <a:pos x="15067" y="8133"/>
                </a:cxn>
                <a:cxn ang="0">
                  <a:pos x="14356" y="7386"/>
                </a:cxn>
                <a:cxn ang="0">
                  <a:pos x="14444" y="6805"/>
                </a:cxn>
                <a:cxn ang="0">
                  <a:pos x="13111" y="6722"/>
                </a:cxn>
                <a:cxn ang="0">
                  <a:pos x="12311" y="6473"/>
                </a:cxn>
                <a:cxn ang="0">
                  <a:pos x="9689" y="5062"/>
                </a:cxn>
                <a:cxn ang="0">
                  <a:pos x="9067" y="4481"/>
                </a:cxn>
                <a:cxn ang="0">
                  <a:pos x="8800" y="3734"/>
                </a:cxn>
                <a:cxn ang="0">
                  <a:pos x="7644" y="3071"/>
                </a:cxn>
                <a:cxn ang="0">
                  <a:pos x="6133" y="1660"/>
                </a:cxn>
                <a:cxn ang="0">
                  <a:pos x="5511" y="0"/>
                </a:cxn>
              </a:cxnLst>
              <a:rect l="0" t="0" r="r" b="b"/>
              <a:pathLst>
                <a:path w="20000" h="20000">
                  <a:moveTo>
                    <a:pt x="5511" y="0"/>
                  </a:moveTo>
                  <a:lnTo>
                    <a:pt x="4889" y="249"/>
                  </a:lnTo>
                  <a:lnTo>
                    <a:pt x="2667" y="332"/>
                  </a:lnTo>
                  <a:lnTo>
                    <a:pt x="1156" y="664"/>
                  </a:lnTo>
                  <a:lnTo>
                    <a:pt x="1156" y="913"/>
                  </a:lnTo>
                  <a:lnTo>
                    <a:pt x="800" y="1079"/>
                  </a:lnTo>
                  <a:lnTo>
                    <a:pt x="0" y="3734"/>
                  </a:lnTo>
                  <a:lnTo>
                    <a:pt x="356" y="5145"/>
                  </a:lnTo>
                  <a:lnTo>
                    <a:pt x="2578" y="6556"/>
                  </a:lnTo>
                  <a:lnTo>
                    <a:pt x="4000" y="7137"/>
                  </a:lnTo>
                  <a:lnTo>
                    <a:pt x="4356" y="7801"/>
                  </a:lnTo>
                  <a:lnTo>
                    <a:pt x="4622" y="8714"/>
                  </a:lnTo>
                  <a:lnTo>
                    <a:pt x="4444" y="9212"/>
                  </a:lnTo>
                  <a:lnTo>
                    <a:pt x="3289" y="10415"/>
                  </a:lnTo>
                  <a:lnTo>
                    <a:pt x="3289" y="10830"/>
                  </a:lnTo>
                  <a:lnTo>
                    <a:pt x="5067" y="12822"/>
                  </a:lnTo>
                  <a:lnTo>
                    <a:pt x="6756" y="13983"/>
                  </a:lnTo>
                  <a:lnTo>
                    <a:pt x="7022" y="14647"/>
                  </a:lnTo>
                  <a:lnTo>
                    <a:pt x="6756" y="15145"/>
                  </a:lnTo>
                  <a:lnTo>
                    <a:pt x="6844" y="16473"/>
                  </a:lnTo>
                  <a:lnTo>
                    <a:pt x="7289" y="17054"/>
                  </a:lnTo>
                  <a:lnTo>
                    <a:pt x="7644" y="19046"/>
                  </a:lnTo>
                  <a:lnTo>
                    <a:pt x="8267" y="19793"/>
                  </a:lnTo>
                  <a:lnTo>
                    <a:pt x="8800" y="19959"/>
                  </a:lnTo>
                  <a:lnTo>
                    <a:pt x="9511" y="19876"/>
                  </a:lnTo>
                  <a:lnTo>
                    <a:pt x="9956" y="19544"/>
                  </a:lnTo>
                  <a:lnTo>
                    <a:pt x="10444" y="18714"/>
                  </a:lnTo>
                  <a:lnTo>
                    <a:pt x="10533" y="18133"/>
                  </a:lnTo>
                  <a:lnTo>
                    <a:pt x="11333" y="17635"/>
                  </a:lnTo>
                  <a:lnTo>
                    <a:pt x="12667" y="17884"/>
                  </a:lnTo>
                  <a:lnTo>
                    <a:pt x="14444" y="17884"/>
                  </a:lnTo>
                  <a:lnTo>
                    <a:pt x="16489" y="18465"/>
                  </a:lnTo>
                  <a:lnTo>
                    <a:pt x="17378" y="18465"/>
                  </a:lnTo>
                  <a:lnTo>
                    <a:pt x="19689" y="17718"/>
                  </a:lnTo>
                  <a:lnTo>
                    <a:pt x="19956" y="15892"/>
                  </a:lnTo>
                  <a:lnTo>
                    <a:pt x="19778" y="12905"/>
                  </a:lnTo>
                  <a:lnTo>
                    <a:pt x="18267" y="11245"/>
                  </a:lnTo>
                  <a:lnTo>
                    <a:pt x="17733" y="8963"/>
                  </a:lnTo>
                  <a:lnTo>
                    <a:pt x="17022" y="8382"/>
                  </a:lnTo>
                  <a:lnTo>
                    <a:pt x="15067" y="8133"/>
                  </a:lnTo>
                  <a:lnTo>
                    <a:pt x="14356" y="7386"/>
                  </a:lnTo>
                  <a:lnTo>
                    <a:pt x="14444" y="6805"/>
                  </a:lnTo>
                  <a:lnTo>
                    <a:pt x="13111" y="6722"/>
                  </a:lnTo>
                  <a:lnTo>
                    <a:pt x="12311" y="6473"/>
                  </a:lnTo>
                  <a:lnTo>
                    <a:pt x="9689" y="5062"/>
                  </a:lnTo>
                  <a:lnTo>
                    <a:pt x="9067" y="4481"/>
                  </a:lnTo>
                  <a:lnTo>
                    <a:pt x="8800" y="3734"/>
                  </a:lnTo>
                  <a:lnTo>
                    <a:pt x="7644" y="3071"/>
                  </a:lnTo>
                  <a:lnTo>
                    <a:pt x="6133" y="1660"/>
                  </a:lnTo>
                  <a:lnTo>
                    <a:pt x="5511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3" name="Freeform 114"/>
            <p:cNvSpPr>
              <a:spLocks noChangeAspect="1"/>
            </p:cNvSpPr>
            <p:nvPr/>
          </p:nvSpPr>
          <p:spPr bwMode="auto">
            <a:xfrm>
              <a:off x="1785965" y="3840181"/>
              <a:ext cx="274637" cy="225425"/>
            </a:xfrm>
            <a:custGeom>
              <a:avLst/>
              <a:gdLst/>
              <a:ahLst/>
              <a:cxnLst>
                <a:cxn ang="0">
                  <a:pos x="4066" y="2078"/>
                </a:cxn>
                <a:cxn ang="0">
                  <a:pos x="7082" y="1732"/>
                </a:cxn>
                <a:cxn ang="0">
                  <a:pos x="9180" y="0"/>
                </a:cxn>
                <a:cxn ang="0">
                  <a:pos x="10885" y="2597"/>
                </a:cxn>
                <a:cxn ang="0">
                  <a:pos x="11934" y="4156"/>
                </a:cxn>
                <a:cxn ang="0">
                  <a:pos x="13902" y="4675"/>
                </a:cxn>
                <a:cxn ang="0">
                  <a:pos x="14557" y="7100"/>
                </a:cxn>
                <a:cxn ang="0">
                  <a:pos x="15869" y="7100"/>
                </a:cxn>
                <a:cxn ang="0">
                  <a:pos x="17180" y="6407"/>
                </a:cxn>
                <a:cxn ang="0">
                  <a:pos x="18885" y="9870"/>
                </a:cxn>
                <a:cxn ang="0">
                  <a:pos x="18885" y="11775"/>
                </a:cxn>
                <a:cxn ang="0">
                  <a:pos x="19541" y="12468"/>
                </a:cxn>
                <a:cxn ang="0">
                  <a:pos x="19934" y="14199"/>
                </a:cxn>
                <a:cxn ang="0">
                  <a:pos x="19934" y="17489"/>
                </a:cxn>
                <a:cxn ang="0">
                  <a:pos x="19279" y="17835"/>
                </a:cxn>
                <a:cxn ang="0">
                  <a:pos x="17443" y="17835"/>
                </a:cxn>
                <a:cxn ang="0">
                  <a:pos x="14426" y="15758"/>
                </a:cxn>
                <a:cxn ang="0">
                  <a:pos x="12197" y="17835"/>
                </a:cxn>
                <a:cxn ang="0">
                  <a:pos x="11672" y="17662"/>
                </a:cxn>
                <a:cxn ang="0">
                  <a:pos x="11672" y="16450"/>
                </a:cxn>
                <a:cxn ang="0">
                  <a:pos x="12197" y="13506"/>
                </a:cxn>
                <a:cxn ang="0">
                  <a:pos x="10361" y="14545"/>
                </a:cxn>
                <a:cxn ang="0">
                  <a:pos x="8656" y="14719"/>
                </a:cxn>
                <a:cxn ang="0">
                  <a:pos x="7738" y="15411"/>
                </a:cxn>
                <a:cxn ang="0">
                  <a:pos x="6689" y="18874"/>
                </a:cxn>
                <a:cxn ang="0">
                  <a:pos x="4984" y="19913"/>
                </a:cxn>
                <a:cxn ang="0">
                  <a:pos x="3934" y="18701"/>
                </a:cxn>
                <a:cxn ang="0">
                  <a:pos x="1049" y="18182"/>
                </a:cxn>
                <a:cxn ang="0">
                  <a:pos x="0" y="16623"/>
                </a:cxn>
                <a:cxn ang="0">
                  <a:pos x="131" y="15411"/>
                </a:cxn>
                <a:cxn ang="0">
                  <a:pos x="1311" y="14719"/>
                </a:cxn>
                <a:cxn ang="0">
                  <a:pos x="3410" y="11082"/>
                </a:cxn>
                <a:cxn ang="0">
                  <a:pos x="3672" y="9524"/>
                </a:cxn>
                <a:cxn ang="0">
                  <a:pos x="3148" y="6407"/>
                </a:cxn>
                <a:cxn ang="0">
                  <a:pos x="3410" y="4675"/>
                </a:cxn>
                <a:cxn ang="0">
                  <a:pos x="4066" y="2078"/>
                </a:cxn>
              </a:cxnLst>
              <a:rect l="0" t="0" r="r" b="b"/>
              <a:pathLst>
                <a:path w="20000" h="20000">
                  <a:moveTo>
                    <a:pt x="4066" y="2078"/>
                  </a:moveTo>
                  <a:lnTo>
                    <a:pt x="7082" y="1732"/>
                  </a:lnTo>
                  <a:lnTo>
                    <a:pt x="9180" y="0"/>
                  </a:lnTo>
                  <a:lnTo>
                    <a:pt x="10885" y="2597"/>
                  </a:lnTo>
                  <a:lnTo>
                    <a:pt x="11934" y="4156"/>
                  </a:lnTo>
                  <a:lnTo>
                    <a:pt x="13902" y="4675"/>
                  </a:lnTo>
                  <a:lnTo>
                    <a:pt x="14557" y="7100"/>
                  </a:lnTo>
                  <a:lnTo>
                    <a:pt x="15869" y="7100"/>
                  </a:lnTo>
                  <a:lnTo>
                    <a:pt x="17180" y="6407"/>
                  </a:lnTo>
                  <a:lnTo>
                    <a:pt x="18885" y="9870"/>
                  </a:lnTo>
                  <a:lnTo>
                    <a:pt x="18885" y="11775"/>
                  </a:lnTo>
                  <a:lnTo>
                    <a:pt x="19541" y="12468"/>
                  </a:lnTo>
                  <a:lnTo>
                    <a:pt x="19934" y="14199"/>
                  </a:lnTo>
                  <a:lnTo>
                    <a:pt x="19934" y="17489"/>
                  </a:lnTo>
                  <a:lnTo>
                    <a:pt x="19279" y="17835"/>
                  </a:lnTo>
                  <a:lnTo>
                    <a:pt x="17443" y="17835"/>
                  </a:lnTo>
                  <a:lnTo>
                    <a:pt x="14426" y="15758"/>
                  </a:lnTo>
                  <a:lnTo>
                    <a:pt x="12197" y="17835"/>
                  </a:lnTo>
                  <a:lnTo>
                    <a:pt x="11672" y="17662"/>
                  </a:lnTo>
                  <a:lnTo>
                    <a:pt x="11672" y="16450"/>
                  </a:lnTo>
                  <a:lnTo>
                    <a:pt x="12197" y="13506"/>
                  </a:lnTo>
                  <a:lnTo>
                    <a:pt x="10361" y="14545"/>
                  </a:lnTo>
                  <a:lnTo>
                    <a:pt x="8656" y="14719"/>
                  </a:lnTo>
                  <a:lnTo>
                    <a:pt x="7738" y="15411"/>
                  </a:lnTo>
                  <a:lnTo>
                    <a:pt x="6689" y="18874"/>
                  </a:lnTo>
                  <a:lnTo>
                    <a:pt x="4984" y="19913"/>
                  </a:lnTo>
                  <a:lnTo>
                    <a:pt x="3934" y="18701"/>
                  </a:lnTo>
                  <a:lnTo>
                    <a:pt x="1049" y="18182"/>
                  </a:lnTo>
                  <a:lnTo>
                    <a:pt x="0" y="16623"/>
                  </a:lnTo>
                  <a:lnTo>
                    <a:pt x="131" y="15411"/>
                  </a:lnTo>
                  <a:lnTo>
                    <a:pt x="1311" y="14719"/>
                  </a:lnTo>
                  <a:lnTo>
                    <a:pt x="3410" y="11082"/>
                  </a:lnTo>
                  <a:lnTo>
                    <a:pt x="3672" y="9524"/>
                  </a:lnTo>
                  <a:lnTo>
                    <a:pt x="3148" y="6407"/>
                  </a:lnTo>
                  <a:lnTo>
                    <a:pt x="3410" y="4675"/>
                  </a:lnTo>
                  <a:lnTo>
                    <a:pt x="4066" y="2078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4" name="Freeform 115"/>
            <p:cNvSpPr>
              <a:spLocks noChangeAspect="1"/>
            </p:cNvSpPr>
            <p:nvPr/>
          </p:nvSpPr>
          <p:spPr bwMode="auto">
            <a:xfrm>
              <a:off x="965227" y="4597418"/>
              <a:ext cx="246063" cy="427038"/>
            </a:xfrm>
            <a:custGeom>
              <a:avLst/>
              <a:gdLst/>
              <a:ahLst/>
              <a:cxnLst>
                <a:cxn ang="0">
                  <a:pos x="16410" y="275"/>
                </a:cxn>
                <a:cxn ang="0">
                  <a:pos x="15092" y="734"/>
                </a:cxn>
                <a:cxn ang="0">
                  <a:pos x="12601" y="0"/>
                </a:cxn>
                <a:cxn ang="0">
                  <a:pos x="10403" y="1101"/>
                </a:cxn>
                <a:cxn ang="0">
                  <a:pos x="9963" y="2477"/>
                </a:cxn>
                <a:cxn ang="0">
                  <a:pos x="10110" y="3670"/>
                </a:cxn>
                <a:cxn ang="0">
                  <a:pos x="12601" y="5138"/>
                </a:cxn>
                <a:cxn ang="0">
                  <a:pos x="13040" y="5780"/>
                </a:cxn>
                <a:cxn ang="0">
                  <a:pos x="12601" y="6422"/>
                </a:cxn>
                <a:cxn ang="0">
                  <a:pos x="11868" y="7064"/>
                </a:cxn>
                <a:cxn ang="0">
                  <a:pos x="9231" y="7982"/>
                </a:cxn>
                <a:cxn ang="0">
                  <a:pos x="8938" y="9174"/>
                </a:cxn>
                <a:cxn ang="0">
                  <a:pos x="8205" y="9541"/>
                </a:cxn>
                <a:cxn ang="0">
                  <a:pos x="5714" y="9908"/>
                </a:cxn>
                <a:cxn ang="0">
                  <a:pos x="2930" y="9725"/>
                </a:cxn>
                <a:cxn ang="0">
                  <a:pos x="1319" y="10046"/>
                </a:cxn>
                <a:cxn ang="0">
                  <a:pos x="293" y="10780"/>
                </a:cxn>
                <a:cxn ang="0">
                  <a:pos x="0" y="11514"/>
                </a:cxn>
                <a:cxn ang="0">
                  <a:pos x="440" y="13532"/>
                </a:cxn>
                <a:cxn ang="0">
                  <a:pos x="293" y="14174"/>
                </a:cxn>
                <a:cxn ang="0">
                  <a:pos x="1172" y="14633"/>
                </a:cxn>
                <a:cxn ang="0">
                  <a:pos x="2344" y="18211"/>
                </a:cxn>
                <a:cxn ang="0">
                  <a:pos x="3223" y="19312"/>
                </a:cxn>
                <a:cxn ang="0">
                  <a:pos x="4103" y="19679"/>
                </a:cxn>
                <a:cxn ang="0">
                  <a:pos x="7033" y="19954"/>
                </a:cxn>
                <a:cxn ang="0">
                  <a:pos x="10403" y="19679"/>
                </a:cxn>
                <a:cxn ang="0">
                  <a:pos x="10110" y="17844"/>
                </a:cxn>
                <a:cxn ang="0">
                  <a:pos x="11575" y="15642"/>
                </a:cxn>
                <a:cxn ang="0">
                  <a:pos x="13333" y="11330"/>
                </a:cxn>
                <a:cxn ang="0">
                  <a:pos x="14799" y="10138"/>
                </a:cxn>
                <a:cxn ang="0">
                  <a:pos x="18462" y="8807"/>
                </a:cxn>
                <a:cxn ang="0">
                  <a:pos x="16557" y="8807"/>
                </a:cxn>
                <a:cxn ang="0">
                  <a:pos x="16557" y="8349"/>
                </a:cxn>
                <a:cxn ang="0">
                  <a:pos x="18022" y="7431"/>
                </a:cxn>
                <a:cxn ang="0">
                  <a:pos x="18755" y="6789"/>
                </a:cxn>
                <a:cxn ang="0">
                  <a:pos x="18901" y="5688"/>
                </a:cxn>
                <a:cxn ang="0">
                  <a:pos x="18315" y="4587"/>
                </a:cxn>
                <a:cxn ang="0">
                  <a:pos x="18315" y="3853"/>
                </a:cxn>
                <a:cxn ang="0">
                  <a:pos x="19341" y="3303"/>
                </a:cxn>
                <a:cxn ang="0">
                  <a:pos x="19927" y="3303"/>
                </a:cxn>
                <a:cxn ang="0">
                  <a:pos x="19487" y="2294"/>
                </a:cxn>
                <a:cxn ang="0">
                  <a:pos x="17875" y="917"/>
                </a:cxn>
                <a:cxn ang="0">
                  <a:pos x="16410" y="275"/>
                </a:cxn>
              </a:cxnLst>
              <a:rect l="0" t="0" r="r" b="b"/>
              <a:pathLst>
                <a:path w="20000" h="20000">
                  <a:moveTo>
                    <a:pt x="16410" y="275"/>
                  </a:moveTo>
                  <a:lnTo>
                    <a:pt x="15092" y="734"/>
                  </a:lnTo>
                  <a:lnTo>
                    <a:pt x="12601" y="0"/>
                  </a:lnTo>
                  <a:lnTo>
                    <a:pt x="10403" y="1101"/>
                  </a:lnTo>
                  <a:lnTo>
                    <a:pt x="9963" y="2477"/>
                  </a:lnTo>
                  <a:lnTo>
                    <a:pt x="10110" y="3670"/>
                  </a:lnTo>
                  <a:lnTo>
                    <a:pt x="12601" y="5138"/>
                  </a:lnTo>
                  <a:lnTo>
                    <a:pt x="13040" y="5780"/>
                  </a:lnTo>
                  <a:lnTo>
                    <a:pt x="12601" y="6422"/>
                  </a:lnTo>
                  <a:lnTo>
                    <a:pt x="11868" y="7064"/>
                  </a:lnTo>
                  <a:lnTo>
                    <a:pt x="9231" y="7982"/>
                  </a:lnTo>
                  <a:lnTo>
                    <a:pt x="8938" y="9174"/>
                  </a:lnTo>
                  <a:lnTo>
                    <a:pt x="8205" y="9541"/>
                  </a:lnTo>
                  <a:lnTo>
                    <a:pt x="5714" y="9908"/>
                  </a:lnTo>
                  <a:lnTo>
                    <a:pt x="2930" y="9725"/>
                  </a:lnTo>
                  <a:lnTo>
                    <a:pt x="1319" y="10046"/>
                  </a:lnTo>
                  <a:lnTo>
                    <a:pt x="293" y="10780"/>
                  </a:lnTo>
                  <a:lnTo>
                    <a:pt x="0" y="11514"/>
                  </a:lnTo>
                  <a:lnTo>
                    <a:pt x="440" y="13532"/>
                  </a:lnTo>
                  <a:lnTo>
                    <a:pt x="293" y="14174"/>
                  </a:lnTo>
                  <a:lnTo>
                    <a:pt x="1172" y="14633"/>
                  </a:lnTo>
                  <a:lnTo>
                    <a:pt x="2344" y="18211"/>
                  </a:lnTo>
                  <a:lnTo>
                    <a:pt x="3223" y="19312"/>
                  </a:lnTo>
                  <a:lnTo>
                    <a:pt x="4103" y="19679"/>
                  </a:lnTo>
                  <a:lnTo>
                    <a:pt x="7033" y="19954"/>
                  </a:lnTo>
                  <a:lnTo>
                    <a:pt x="10403" y="19679"/>
                  </a:lnTo>
                  <a:lnTo>
                    <a:pt x="10110" y="17844"/>
                  </a:lnTo>
                  <a:lnTo>
                    <a:pt x="11575" y="15642"/>
                  </a:lnTo>
                  <a:lnTo>
                    <a:pt x="13333" y="11330"/>
                  </a:lnTo>
                  <a:lnTo>
                    <a:pt x="14799" y="10138"/>
                  </a:lnTo>
                  <a:lnTo>
                    <a:pt x="18462" y="8807"/>
                  </a:lnTo>
                  <a:lnTo>
                    <a:pt x="16557" y="8807"/>
                  </a:lnTo>
                  <a:lnTo>
                    <a:pt x="16557" y="8349"/>
                  </a:lnTo>
                  <a:lnTo>
                    <a:pt x="18022" y="7431"/>
                  </a:lnTo>
                  <a:lnTo>
                    <a:pt x="18755" y="6789"/>
                  </a:lnTo>
                  <a:lnTo>
                    <a:pt x="18901" y="5688"/>
                  </a:lnTo>
                  <a:lnTo>
                    <a:pt x="18315" y="4587"/>
                  </a:lnTo>
                  <a:lnTo>
                    <a:pt x="18315" y="3853"/>
                  </a:lnTo>
                  <a:lnTo>
                    <a:pt x="19341" y="3303"/>
                  </a:lnTo>
                  <a:lnTo>
                    <a:pt x="19927" y="3303"/>
                  </a:lnTo>
                  <a:lnTo>
                    <a:pt x="19487" y="2294"/>
                  </a:lnTo>
                  <a:lnTo>
                    <a:pt x="17875" y="917"/>
                  </a:lnTo>
                  <a:lnTo>
                    <a:pt x="16410" y="27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5" name="Freeform 116"/>
            <p:cNvSpPr>
              <a:spLocks noChangeAspect="1"/>
            </p:cNvSpPr>
            <p:nvPr/>
          </p:nvSpPr>
          <p:spPr bwMode="auto">
            <a:xfrm>
              <a:off x="920777" y="4249756"/>
              <a:ext cx="252413" cy="420687"/>
            </a:xfrm>
            <a:custGeom>
              <a:avLst/>
              <a:gdLst/>
              <a:ahLst/>
              <a:cxnLst>
                <a:cxn ang="0">
                  <a:pos x="8683" y="926"/>
                </a:cxn>
                <a:cxn ang="0">
                  <a:pos x="7117" y="0"/>
                </a:cxn>
                <a:cxn ang="0">
                  <a:pos x="5694" y="833"/>
                </a:cxn>
                <a:cxn ang="0">
                  <a:pos x="4840" y="741"/>
                </a:cxn>
                <a:cxn ang="0">
                  <a:pos x="4413" y="463"/>
                </a:cxn>
                <a:cxn ang="0">
                  <a:pos x="3559" y="463"/>
                </a:cxn>
                <a:cxn ang="0">
                  <a:pos x="3274" y="926"/>
                </a:cxn>
                <a:cxn ang="0">
                  <a:pos x="2420" y="3704"/>
                </a:cxn>
                <a:cxn ang="0">
                  <a:pos x="1566" y="5278"/>
                </a:cxn>
                <a:cxn ang="0">
                  <a:pos x="1993" y="6481"/>
                </a:cxn>
                <a:cxn ang="0">
                  <a:pos x="1851" y="7407"/>
                </a:cxn>
                <a:cxn ang="0">
                  <a:pos x="712" y="7963"/>
                </a:cxn>
                <a:cxn ang="0">
                  <a:pos x="1566" y="9259"/>
                </a:cxn>
                <a:cxn ang="0">
                  <a:pos x="1423" y="10139"/>
                </a:cxn>
                <a:cxn ang="0">
                  <a:pos x="0" y="11435"/>
                </a:cxn>
                <a:cxn ang="0">
                  <a:pos x="0" y="12454"/>
                </a:cxn>
                <a:cxn ang="0">
                  <a:pos x="2847" y="12731"/>
                </a:cxn>
                <a:cxn ang="0">
                  <a:pos x="3559" y="13009"/>
                </a:cxn>
                <a:cxn ang="0">
                  <a:pos x="4982" y="14954"/>
                </a:cxn>
                <a:cxn ang="0">
                  <a:pos x="7544" y="15880"/>
                </a:cxn>
                <a:cxn ang="0">
                  <a:pos x="7260" y="16528"/>
                </a:cxn>
                <a:cxn ang="0">
                  <a:pos x="8683" y="16528"/>
                </a:cxn>
                <a:cxn ang="0">
                  <a:pos x="9537" y="17454"/>
                </a:cxn>
                <a:cxn ang="0">
                  <a:pos x="9253" y="18380"/>
                </a:cxn>
                <a:cxn ang="0">
                  <a:pos x="8256" y="19213"/>
                </a:cxn>
                <a:cxn ang="0">
                  <a:pos x="8541" y="19861"/>
                </a:cxn>
                <a:cxn ang="0">
                  <a:pos x="9537" y="19954"/>
                </a:cxn>
                <a:cxn ang="0">
                  <a:pos x="9964" y="19491"/>
                </a:cxn>
                <a:cxn ang="0">
                  <a:pos x="10961" y="18843"/>
                </a:cxn>
                <a:cxn ang="0">
                  <a:pos x="13238" y="19028"/>
                </a:cxn>
                <a:cxn ang="0">
                  <a:pos x="13665" y="17639"/>
                </a:cxn>
                <a:cxn ang="0">
                  <a:pos x="15801" y="16528"/>
                </a:cxn>
                <a:cxn ang="0">
                  <a:pos x="18221" y="17269"/>
                </a:cxn>
                <a:cxn ang="0">
                  <a:pos x="19502" y="16806"/>
                </a:cxn>
                <a:cxn ang="0">
                  <a:pos x="19929" y="15787"/>
                </a:cxn>
                <a:cxn ang="0">
                  <a:pos x="19502" y="14491"/>
                </a:cxn>
                <a:cxn ang="0">
                  <a:pos x="17082" y="10509"/>
                </a:cxn>
                <a:cxn ang="0">
                  <a:pos x="17509" y="7685"/>
                </a:cxn>
                <a:cxn ang="0">
                  <a:pos x="16085" y="5741"/>
                </a:cxn>
                <a:cxn ang="0">
                  <a:pos x="15374" y="4259"/>
                </a:cxn>
                <a:cxn ang="0">
                  <a:pos x="14804" y="3981"/>
                </a:cxn>
                <a:cxn ang="0">
                  <a:pos x="13665" y="4074"/>
                </a:cxn>
                <a:cxn ang="0">
                  <a:pos x="12811" y="3889"/>
                </a:cxn>
                <a:cxn ang="0">
                  <a:pos x="11957" y="2778"/>
                </a:cxn>
                <a:cxn ang="0">
                  <a:pos x="10107" y="2685"/>
                </a:cxn>
                <a:cxn ang="0">
                  <a:pos x="8683" y="926"/>
                </a:cxn>
              </a:cxnLst>
              <a:rect l="0" t="0" r="r" b="b"/>
              <a:pathLst>
                <a:path w="20000" h="20000">
                  <a:moveTo>
                    <a:pt x="8683" y="926"/>
                  </a:moveTo>
                  <a:lnTo>
                    <a:pt x="7117" y="0"/>
                  </a:lnTo>
                  <a:lnTo>
                    <a:pt x="5694" y="833"/>
                  </a:lnTo>
                  <a:lnTo>
                    <a:pt x="4840" y="741"/>
                  </a:lnTo>
                  <a:lnTo>
                    <a:pt x="4413" y="463"/>
                  </a:lnTo>
                  <a:lnTo>
                    <a:pt x="3559" y="463"/>
                  </a:lnTo>
                  <a:lnTo>
                    <a:pt x="3274" y="926"/>
                  </a:lnTo>
                  <a:lnTo>
                    <a:pt x="2420" y="3704"/>
                  </a:lnTo>
                  <a:lnTo>
                    <a:pt x="1566" y="5278"/>
                  </a:lnTo>
                  <a:lnTo>
                    <a:pt x="1993" y="6481"/>
                  </a:lnTo>
                  <a:lnTo>
                    <a:pt x="1851" y="7407"/>
                  </a:lnTo>
                  <a:lnTo>
                    <a:pt x="712" y="7963"/>
                  </a:lnTo>
                  <a:lnTo>
                    <a:pt x="1566" y="9259"/>
                  </a:lnTo>
                  <a:lnTo>
                    <a:pt x="1423" y="10139"/>
                  </a:lnTo>
                  <a:lnTo>
                    <a:pt x="0" y="11435"/>
                  </a:lnTo>
                  <a:lnTo>
                    <a:pt x="0" y="12454"/>
                  </a:lnTo>
                  <a:lnTo>
                    <a:pt x="2847" y="12731"/>
                  </a:lnTo>
                  <a:lnTo>
                    <a:pt x="3559" y="13009"/>
                  </a:lnTo>
                  <a:lnTo>
                    <a:pt x="4982" y="14954"/>
                  </a:lnTo>
                  <a:lnTo>
                    <a:pt x="7544" y="15880"/>
                  </a:lnTo>
                  <a:lnTo>
                    <a:pt x="7260" y="16528"/>
                  </a:lnTo>
                  <a:lnTo>
                    <a:pt x="8683" y="16528"/>
                  </a:lnTo>
                  <a:lnTo>
                    <a:pt x="9537" y="17454"/>
                  </a:lnTo>
                  <a:lnTo>
                    <a:pt x="9253" y="18380"/>
                  </a:lnTo>
                  <a:lnTo>
                    <a:pt x="8256" y="19213"/>
                  </a:lnTo>
                  <a:lnTo>
                    <a:pt x="8541" y="19861"/>
                  </a:lnTo>
                  <a:lnTo>
                    <a:pt x="9537" y="19954"/>
                  </a:lnTo>
                  <a:lnTo>
                    <a:pt x="9964" y="19491"/>
                  </a:lnTo>
                  <a:lnTo>
                    <a:pt x="10961" y="18843"/>
                  </a:lnTo>
                  <a:lnTo>
                    <a:pt x="13238" y="19028"/>
                  </a:lnTo>
                  <a:lnTo>
                    <a:pt x="13665" y="17639"/>
                  </a:lnTo>
                  <a:lnTo>
                    <a:pt x="15801" y="16528"/>
                  </a:lnTo>
                  <a:lnTo>
                    <a:pt x="18221" y="17269"/>
                  </a:lnTo>
                  <a:lnTo>
                    <a:pt x="19502" y="16806"/>
                  </a:lnTo>
                  <a:lnTo>
                    <a:pt x="19929" y="15787"/>
                  </a:lnTo>
                  <a:lnTo>
                    <a:pt x="19502" y="14491"/>
                  </a:lnTo>
                  <a:lnTo>
                    <a:pt x="17082" y="10509"/>
                  </a:lnTo>
                  <a:lnTo>
                    <a:pt x="17509" y="7685"/>
                  </a:lnTo>
                  <a:lnTo>
                    <a:pt x="16085" y="5741"/>
                  </a:lnTo>
                  <a:lnTo>
                    <a:pt x="15374" y="4259"/>
                  </a:lnTo>
                  <a:lnTo>
                    <a:pt x="14804" y="3981"/>
                  </a:lnTo>
                  <a:lnTo>
                    <a:pt x="13665" y="4074"/>
                  </a:lnTo>
                  <a:lnTo>
                    <a:pt x="12811" y="3889"/>
                  </a:lnTo>
                  <a:lnTo>
                    <a:pt x="11957" y="2778"/>
                  </a:lnTo>
                  <a:lnTo>
                    <a:pt x="10107" y="2685"/>
                  </a:lnTo>
                  <a:lnTo>
                    <a:pt x="8683" y="926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6" name="Freeform 117"/>
            <p:cNvSpPr>
              <a:spLocks noChangeAspect="1"/>
            </p:cNvSpPr>
            <p:nvPr/>
          </p:nvSpPr>
          <p:spPr bwMode="auto">
            <a:xfrm>
              <a:off x="965227" y="3933843"/>
              <a:ext cx="387350" cy="438150"/>
            </a:xfrm>
            <a:custGeom>
              <a:avLst/>
              <a:gdLst/>
              <a:ahLst/>
              <a:cxnLst>
                <a:cxn ang="0">
                  <a:pos x="16512" y="800"/>
                </a:cxn>
                <a:cxn ang="0">
                  <a:pos x="14744" y="0"/>
                </a:cxn>
                <a:cxn ang="0">
                  <a:pos x="12512" y="356"/>
                </a:cxn>
                <a:cxn ang="0">
                  <a:pos x="10093" y="2933"/>
                </a:cxn>
                <a:cxn ang="0">
                  <a:pos x="7163" y="3644"/>
                </a:cxn>
                <a:cxn ang="0">
                  <a:pos x="5302" y="3822"/>
                </a:cxn>
                <a:cxn ang="0">
                  <a:pos x="4558" y="1867"/>
                </a:cxn>
                <a:cxn ang="0">
                  <a:pos x="2791" y="1511"/>
                </a:cxn>
                <a:cxn ang="0">
                  <a:pos x="186" y="1867"/>
                </a:cxn>
                <a:cxn ang="0">
                  <a:pos x="837" y="2400"/>
                </a:cxn>
                <a:cxn ang="0">
                  <a:pos x="1302" y="3644"/>
                </a:cxn>
                <a:cxn ang="0">
                  <a:pos x="1767" y="5067"/>
                </a:cxn>
                <a:cxn ang="0">
                  <a:pos x="279" y="5778"/>
                </a:cxn>
                <a:cxn ang="0">
                  <a:pos x="2512" y="8444"/>
                </a:cxn>
                <a:cxn ang="0">
                  <a:pos x="2233" y="11867"/>
                </a:cxn>
                <a:cxn ang="0">
                  <a:pos x="3349" y="12933"/>
                </a:cxn>
                <a:cxn ang="0">
                  <a:pos x="2698" y="14444"/>
                </a:cxn>
                <a:cxn ang="0">
                  <a:pos x="4651" y="14978"/>
                </a:cxn>
                <a:cxn ang="0">
                  <a:pos x="5581" y="15600"/>
                </a:cxn>
                <a:cxn ang="0">
                  <a:pos x="8558" y="16844"/>
                </a:cxn>
                <a:cxn ang="0">
                  <a:pos x="11395" y="19956"/>
                </a:cxn>
                <a:cxn ang="0">
                  <a:pos x="12512" y="19156"/>
                </a:cxn>
                <a:cxn ang="0">
                  <a:pos x="15674" y="18000"/>
                </a:cxn>
                <a:cxn ang="0">
                  <a:pos x="15023" y="16756"/>
                </a:cxn>
                <a:cxn ang="0">
                  <a:pos x="14465" y="14267"/>
                </a:cxn>
                <a:cxn ang="0">
                  <a:pos x="12512" y="12933"/>
                </a:cxn>
                <a:cxn ang="0">
                  <a:pos x="13256" y="10800"/>
                </a:cxn>
                <a:cxn ang="0">
                  <a:pos x="13907" y="9067"/>
                </a:cxn>
                <a:cxn ang="0">
                  <a:pos x="15302" y="9333"/>
                </a:cxn>
                <a:cxn ang="0">
                  <a:pos x="17535" y="8800"/>
                </a:cxn>
                <a:cxn ang="0">
                  <a:pos x="18186" y="8089"/>
                </a:cxn>
                <a:cxn ang="0">
                  <a:pos x="17814" y="5422"/>
                </a:cxn>
                <a:cxn ang="0">
                  <a:pos x="19953" y="2933"/>
                </a:cxn>
                <a:cxn ang="0">
                  <a:pos x="19302" y="267"/>
                </a:cxn>
              </a:cxnLst>
              <a:rect l="0" t="0" r="r" b="b"/>
              <a:pathLst>
                <a:path w="20000" h="20000">
                  <a:moveTo>
                    <a:pt x="19302" y="267"/>
                  </a:moveTo>
                  <a:lnTo>
                    <a:pt x="16512" y="800"/>
                  </a:lnTo>
                  <a:lnTo>
                    <a:pt x="15023" y="356"/>
                  </a:lnTo>
                  <a:lnTo>
                    <a:pt x="14744" y="0"/>
                  </a:lnTo>
                  <a:lnTo>
                    <a:pt x="13442" y="356"/>
                  </a:lnTo>
                  <a:lnTo>
                    <a:pt x="12512" y="356"/>
                  </a:lnTo>
                  <a:lnTo>
                    <a:pt x="11581" y="533"/>
                  </a:lnTo>
                  <a:lnTo>
                    <a:pt x="10093" y="2933"/>
                  </a:lnTo>
                  <a:lnTo>
                    <a:pt x="9209" y="3644"/>
                  </a:lnTo>
                  <a:lnTo>
                    <a:pt x="7163" y="3644"/>
                  </a:lnTo>
                  <a:lnTo>
                    <a:pt x="6233" y="4000"/>
                  </a:lnTo>
                  <a:lnTo>
                    <a:pt x="5302" y="3822"/>
                  </a:lnTo>
                  <a:lnTo>
                    <a:pt x="4651" y="1778"/>
                  </a:lnTo>
                  <a:lnTo>
                    <a:pt x="4558" y="1867"/>
                  </a:lnTo>
                  <a:lnTo>
                    <a:pt x="3721" y="1511"/>
                  </a:lnTo>
                  <a:lnTo>
                    <a:pt x="2791" y="1511"/>
                  </a:lnTo>
                  <a:lnTo>
                    <a:pt x="837" y="1778"/>
                  </a:lnTo>
                  <a:lnTo>
                    <a:pt x="186" y="1867"/>
                  </a:lnTo>
                  <a:lnTo>
                    <a:pt x="0" y="2044"/>
                  </a:lnTo>
                  <a:lnTo>
                    <a:pt x="837" y="2400"/>
                  </a:lnTo>
                  <a:lnTo>
                    <a:pt x="837" y="3556"/>
                  </a:lnTo>
                  <a:lnTo>
                    <a:pt x="1302" y="3644"/>
                  </a:lnTo>
                  <a:lnTo>
                    <a:pt x="2047" y="4889"/>
                  </a:lnTo>
                  <a:lnTo>
                    <a:pt x="1767" y="5067"/>
                  </a:lnTo>
                  <a:lnTo>
                    <a:pt x="279" y="4711"/>
                  </a:lnTo>
                  <a:lnTo>
                    <a:pt x="279" y="5778"/>
                  </a:lnTo>
                  <a:lnTo>
                    <a:pt x="558" y="6578"/>
                  </a:lnTo>
                  <a:lnTo>
                    <a:pt x="2512" y="8444"/>
                  </a:lnTo>
                  <a:lnTo>
                    <a:pt x="2140" y="10444"/>
                  </a:lnTo>
                  <a:lnTo>
                    <a:pt x="2233" y="11867"/>
                  </a:lnTo>
                  <a:lnTo>
                    <a:pt x="2698" y="12311"/>
                  </a:lnTo>
                  <a:lnTo>
                    <a:pt x="3349" y="12933"/>
                  </a:lnTo>
                  <a:lnTo>
                    <a:pt x="3349" y="13467"/>
                  </a:lnTo>
                  <a:lnTo>
                    <a:pt x="2698" y="14444"/>
                  </a:lnTo>
                  <a:lnTo>
                    <a:pt x="3721" y="15333"/>
                  </a:lnTo>
                  <a:lnTo>
                    <a:pt x="4651" y="14978"/>
                  </a:lnTo>
                  <a:lnTo>
                    <a:pt x="5116" y="15156"/>
                  </a:lnTo>
                  <a:lnTo>
                    <a:pt x="5581" y="15600"/>
                  </a:lnTo>
                  <a:lnTo>
                    <a:pt x="6512" y="15778"/>
                  </a:lnTo>
                  <a:lnTo>
                    <a:pt x="8558" y="16844"/>
                  </a:lnTo>
                  <a:lnTo>
                    <a:pt x="9209" y="18622"/>
                  </a:lnTo>
                  <a:lnTo>
                    <a:pt x="11395" y="19956"/>
                  </a:lnTo>
                  <a:lnTo>
                    <a:pt x="11953" y="19778"/>
                  </a:lnTo>
                  <a:lnTo>
                    <a:pt x="12512" y="19156"/>
                  </a:lnTo>
                  <a:lnTo>
                    <a:pt x="15116" y="18889"/>
                  </a:lnTo>
                  <a:lnTo>
                    <a:pt x="15674" y="18000"/>
                  </a:lnTo>
                  <a:lnTo>
                    <a:pt x="15581" y="16844"/>
                  </a:lnTo>
                  <a:lnTo>
                    <a:pt x="15023" y="16756"/>
                  </a:lnTo>
                  <a:lnTo>
                    <a:pt x="15023" y="15244"/>
                  </a:lnTo>
                  <a:lnTo>
                    <a:pt x="14465" y="14267"/>
                  </a:lnTo>
                  <a:lnTo>
                    <a:pt x="13163" y="13467"/>
                  </a:lnTo>
                  <a:lnTo>
                    <a:pt x="12512" y="12933"/>
                  </a:lnTo>
                  <a:lnTo>
                    <a:pt x="12605" y="12311"/>
                  </a:lnTo>
                  <a:lnTo>
                    <a:pt x="13256" y="10800"/>
                  </a:lnTo>
                  <a:lnTo>
                    <a:pt x="13535" y="9511"/>
                  </a:lnTo>
                  <a:lnTo>
                    <a:pt x="13907" y="9067"/>
                  </a:lnTo>
                  <a:lnTo>
                    <a:pt x="14651" y="8978"/>
                  </a:lnTo>
                  <a:lnTo>
                    <a:pt x="15302" y="9333"/>
                  </a:lnTo>
                  <a:lnTo>
                    <a:pt x="16047" y="9333"/>
                  </a:lnTo>
                  <a:lnTo>
                    <a:pt x="17535" y="8800"/>
                  </a:lnTo>
                  <a:lnTo>
                    <a:pt x="17907" y="8622"/>
                  </a:lnTo>
                  <a:lnTo>
                    <a:pt x="18186" y="8089"/>
                  </a:lnTo>
                  <a:lnTo>
                    <a:pt x="17628" y="6933"/>
                  </a:lnTo>
                  <a:lnTo>
                    <a:pt x="17814" y="5422"/>
                  </a:lnTo>
                  <a:lnTo>
                    <a:pt x="19674" y="3644"/>
                  </a:lnTo>
                  <a:lnTo>
                    <a:pt x="19953" y="2933"/>
                  </a:lnTo>
                  <a:lnTo>
                    <a:pt x="19674" y="978"/>
                  </a:lnTo>
                  <a:lnTo>
                    <a:pt x="19302" y="267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7" name="Freeform 118"/>
            <p:cNvSpPr>
              <a:spLocks noChangeAspect="1"/>
            </p:cNvSpPr>
            <p:nvPr/>
          </p:nvSpPr>
          <p:spPr bwMode="auto">
            <a:xfrm>
              <a:off x="2173315" y="3995756"/>
              <a:ext cx="417512" cy="588962"/>
            </a:xfrm>
            <a:custGeom>
              <a:avLst/>
              <a:gdLst/>
              <a:ahLst/>
              <a:cxnLst>
                <a:cxn ang="0">
                  <a:pos x="8362" y="464"/>
                </a:cxn>
                <a:cxn ang="0">
                  <a:pos x="7155" y="993"/>
                </a:cxn>
                <a:cxn ang="0">
                  <a:pos x="7672" y="2252"/>
                </a:cxn>
                <a:cxn ang="0">
                  <a:pos x="4310" y="2914"/>
                </a:cxn>
                <a:cxn ang="0">
                  <a:pos x="2241" y="4570"/>
                </a:cxn>
                <a:cxn ang="0">
                  <a:pos x="603" y="6026"/>
                </a:cxn>
                <a:cxn ang="0">
                  <a:pos x="0" y="8278"/>
                </a:cxn>
                <a:cxn ang="0">
                  <a:pos x="603" y="10298"/>
                </a:cxn>
                <a:cxn ang="0">
                  <a:pos x="1379" y="11026"/>
                </a:cxn>
                <a:cxn ang="0">
                  <a:pos x="948" y="14470"/>
                </a:cxn>
                <a:cxn ang="0">
                  <a:pos x="1724" y="14934"/>
                </a:cxn>
                <a:cxn ang="0">
                  <a:pos x="2845" y="14603"/>
                </a:cxn>
                <a:cxn ang="0">
                  <a:pos x="3190" y="15464"/>
                </a:cxn>
                <a:cxn ang="0">
                  <a:pos x="2328" y="16060"/>
                </a:cxn>
                <a:cxn ang="0">
                  <a:pos x="2586" y="17185"/>
                </a:cxn>
                <a:cxn ang="0">
                  <a:pos x="2069" y="18311"/>
                </a:cxn>
                <a:cxn ang="0">
                  <a:pos x="3707" y="19172"/>
                </a:cxn>
                <a:cxn ang="0">
                  <a:pos x="5431" y="19901"/>
                </a:cxn>
                <a:cxn ang="0">
                  <a:pos x="6897" y="19901"/>
                </a:cxn>
                <a:cxn ang="0">
                  <a:pos x="8879" y="19040"/>
                </a:cxn>
                <a:cxn ang="0">
                  <a:pos x="11681" y="15927"/>
                </a:cxn>
                <a:cxn ang="0">
                  <a:pos x="14095" y="13874"/>
                </a:cxn>
                <a:cxn ang="0">
                  <a:pos x="18319" y="13212"/>
                </a:cxn>
                <a:cxn ang="0">
                  <a:pos x="18578" y="12020"/>
                </a:cxn>
                <a:cxn ang="0">
                  <a:pos x="14957" y="11821"/>
                </a:cxn>
                <a:cxn ang="0">
                  <a:pos x="12026" y="11159"/>
                </a:cxn>
                <a:cxn ang="0">
                  <a:pos x="11681" y="10232"/>
                </a:cxn>
                <a:cxn ang="0">
                  <a:pos x="12284" y="7947"/>
                </a:cxn>
                <a:cxn ang="0">
                  <a:pos x="13491" y="8079"/>
                </a:cxn>
                <a:cxn ang="0">
                  <a:pos x="14784" y="8940"/>
                </a:cxn>
                <a:cxn ang="0">
                  <a:pos x="14095" y="9007"/>
                </a:cxn>
                <a:cxn ang="0">
                  <a:pos x="14526" y="9669"/>
                </a:cxn>
                <a:cxn ang="0">
                  <a:pos x="16078" y="10099"/>
                </a:cxn>
                <a:cxn ang="0">
                  <a:pos x="19095" y="9205"/>
                </a:cxn>
                <a:cxn ang="0">
                  <a:pos x="19957" y="7483"/>
                </a:cxn>
                <a:cxn ang="0">
                  <a:pos x="17371" y="5563"/>
                </a:cxn>
                <a:cxn ang="0">
                  <a:pos x="15647" y="4702"/>
                </a:cxn>
                <a:cxn ang="0">
                  <a:pos x="13750" y="2980"/>
                </a:cxn>
                <a:cxn ang="0">
                  <a:pos x="11681" y="2252"/>
                </a:cxn>
                <a:cxn ang="0">
                  <a:pos x="10216" y="464"/>
                </a:cxn>
              </a:cxnLst>
              <a:rect l="0" t="0" r="r" b="b"/>
              <a:pathLst>
                <a:path w="20000" h="20000">
                  <a:moveTo>
                    <a:pt x="10043" y="0"/>
                  </a:moveTo>
                  <a:lnTo>
                    <a:pt x="8362" y="464"/>
                  </a:lnTo>
                  <a:lnTo>
                    <a:pt x="7414" y="464"/>
                  </a:lnTo>
                  <a:lnTo>
                    <a:pt x="7155" y="993"/>
                  </a:lnTo>
                  <a:lnTo>
                    <a:pt x="7500" y="1589"/>
                  </a:lnTo>
                  <a:lnTo>
                    <a:pt x="7672" y="2252"/>
                  </a:lnTo>
                  <a:lnTo>
                    <a:pt x="7155" y="2715"/>
                  </a:lnTo>
                  <a:lnTo>
                    <a:pt x="4310" y="2914"/>
                  </a:lnTo>
                  <a:lnTo>
                    <a:pt x="3362" y="4106"/>
                  </a:lnTo>
                  <a:lnTo>
                    <a:pt x="2241" y="4570"/>
                  </a:lnTo>
                  <a:lnTo>
                    <a:pt x="1638" y="5430"/>
                  </a:lnTo>
                  <a:lnTo>
                    <a:pt x="603" y="6026"/>
                  </a:lnTo>
                  <a:lnTo>
                    <a:pt x="603" y="6954"/>
                  </a:lnTo>
                  <a:lnTo>
                    <a:pt x="0" y="8278"/>
                  </a:lnTo>
                  <a:lnTo>
                    <a:pt x="345" y="9735"/>
                  </a:lnTo>
                  <a:lnTo>
                    <a:pt x="603" y="10298"/>
                  </a:lnTo>
                  <a:lnTo>
                    <a:pt x="1207" y="10563"/>
                  </a:lnTo>
                  <a:lnTo>
                    <a:pt x="1379" y="11026"/>
                  </a:lnTo>
                  <a:lnTo>
                    <a:pt x="1379" y="13477"/>
                  </a:lnTo>
                  <a:lnTo>
                    <a:pt x="948" y="14470"/>
                  </a:lnTo>
                  <a:lnTo>
                    <a:pt x="1207" y="14934"/>
                  </a:lnTo>
                  <a:lnTo>
                    <a:pt x="1724" y="14934"/>
                  </a:lnTo>
                  <a:lnTo>
                    <a:pt x="2328" y="14536"/>
                  </a:lnTo>
                  <a:lnTo>
                    <a:pt x="2845" y="14603"/>
                  </a:lnTo>
                  <a:lnTo>
                    <a:pt x="3103" y="15000"/>
                  </a:lnTo>
                  <a:lnTo>
                    <a:pt x="3190" y="15464"/>
                  </a:lnTo>
                  <a:lnTo>
                    <a:pt x="2845" y="15861"/>
                  </a:lnTo>
                  <a:lnTo>
                    <a:pt x="2328" y="16060"/>
                  </a:lnTo>
                  <a:lnTo>
                    <a:pt x="2069" y="16589"/>
                  </a:lnTo>
                  <a:lnTo>
                    <a:pt x="2586" y="17185"/>
                  </a:lnTo>
                  <a:lnTo>
                    <a:pt x="1724" y="17715"/>
                  </a:lnTo>
                  <a:lnTo>
                    <a:pt x="2069" y="18311"/>
                  </a:lnTo>
                  <a:lnTo>
                    <a:pt x="2845" y="18510"/>
                  </a:lnTo>
                  <a:lnTo>
                    <a:pt x="3707" y="19172"/>
                  </a:lnTo>
                  <a:lnTo>
                    <a:pt x="4397" y="19305"/>
                  </a:lnTo>
                  <a:lnTo>
                    <a:pt x="5431" y="19901"/>
                  </a:lnTo>
                  <a:lnTo>
                    <a:pt x="6121" y="19967"/>
                  </a:lnTo>
                  <a:lnTo>
                    <a:pt x="6897" y="19901"/>
                  </a:lnTo>
                  <a:lnTo>
                    <a:pt x="7845" y="19305"/>
                  </a:lnTo>
                  <a:lnTo>
                    <a:pt x="8879" y="19040"/>
                  </a:lnTo>
                  <a:lnTo>
                    <a:pt x="9828" y="17649"/>
                  </a:lnTo>
                  <a:lnTo>
                    <a:pt x="11681" y="15927"/>
                  </a:lnTo>
                  <a:lnTo>
                    <a:pt x="13233" y="14139"/>
                  </a:lnTo>
                  <a:lnTo>
                    <a:pt x="14095" y="13874"/>
                  </a:lnTo>
                  <a:lnTo>
                    <a:pt x="16078" y="13940"/>
                  </a:lnTo>
                  <a:lnTo>
                    <a:pt x="18319" y="13212"/>
                  </a:lnTo>
                  <a:lnTo>
                    <a:pt x="18922" y="12748"/>
                  </a:lnTo>
                  <a:lnTo>
                    <a:pt x="18578" y="12020"/>
                  </a:lnTo>
                  <a:lnTo>
                    <a:pt x="18060" y="11689"/>
                  </a:lnTo>
                  <a:lnTo>
                    <a:pt x="14957" y="11821"/>
                  </a:lnTo>
                  <a:lnTo>
                    <a:pt x="13750" y="11358"/>
                  </a:lnTo>
                  <a:lnTo>
                    <a:pt x="12026" y="11159"/>
                  </a:lnTo>
                  <a:lnTo>
                    <a:pt x="11681" y="10762"/>
                  </a:lnTo>
                  <a:lnTo>
                    <a:pt x="11681" y="10232"/>
                  </a:lnTo>
                  <a:lnTo>
                    <a:pt x="11940" y="8808"/>
                  </a:lnTo>
                  <a:lnTo>
                    <a:pt x="12284" y="7947"/>
                  </a:lnTo>
                  <a:lnTo>
                    <a:pt x="12888" y="7881"/>
                  </a:lnTo>
                  <a:lnTo>
                    <a:pt x="13491" y="8079"/>
                  </a:lnTo>
                  <a:lnTo>
                    <a:pt x="14353" y="8477"/>
                  </a:lnTo>
                  <a:lnTo>
                    <a:pt x="14784" y="8940"/>
                  </a:lnTo>
                  <a:lnTo>
                    <a:pt x="14612" y="9139"/>
                  </a:lnTo>
                  <a:lnTo>
                    <a:pt x="14095" y="9007"/>
                  </a:lnTo>
                  <a:lnTo>
                    <a:pt x="14009" y="9272"/>
                  </a:lnTo>
                  <a:lnTo>
                    <a:pt x="14526" y="9669"/>
                  </a:lnTo>
                  <a:lnTo>
                    <a:pt x="15474" y="10033"/>
                  </a:lnTo>
                  <a:lnTo>
                    <a:pt x="16078" y="10099"/>
                  </a:lnTo>
                  <a:lnTo>
                    <a:pt x="18578" y="9669"/>
                  </a:lnTo>
                  <a:lnTo>
                    <a:pt x="19095" y="9205"/>
                  </a:lnTo>
                  <a:lnTo>
                    <a:pt x="19526" y="7881"/>
                  </a:lnTo>
                  <a:lnTo>
                    <a:pt x="19957" y="7483"/>
                  </a:lnTo>
                  <a:lnTo>
                    <a:pt x="18922" y="7152"/>
                  </a:lnTo>
                  <a:lnTo>
                    <a:pt x="17371" y="5563"/>
                  </a:lnTo>
                  <a:lnTo>
                    <a:pt x="16509" y="5033"/>
                  </a:lnTo>
                  <a:lnTo>
                    <a:pt x="15647" y="4702"/>
                  </a:lnTo>
                  <a:lnTo>
                    <a:pt x="14267" y="3377"/>
                  </a:lnTo>
                  <a:lnTo>
                    <a:pt x="13750" y="2980"/>
                  </a:lnTo>
                  <a:lnTo>
                    <a:pt x="12284" y="2517"/>
                  </a:lnTo>
                  <a:lnTo>
                    <a:pt x="11681" y="2252"/>
                  </a:lnTo>
                  <a:lnTo>
                    <a:pt x="10905" y="662"/>
                  </a:lnTo>
                  <a:lnTo>
                    <a:pt x="10216" y="464"/>
                  </a:lnTo>
                  <a:lnTo>
                    <a:pt x="10043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8" name="Freeform 119"/>
            <p:cNvSpPr>
              <a:spLocks noChangeAspect="1"/>
            </p:cNvSpPr>
            <p:nvPr/>
          </p:nvSpPr>
          <p:spPr bwMode="auto">
            <a:xfrm>
              <a:off x="2230465" y="3741756"/>
              <a:ext cx="273050" cy="268287"/>
            </a:xfrm>
            <a:custGeom>
              <a:avLst/>
              <a:gdLst/>
              <a:ahLst/>
              <a:cxnLst>
                <a:cxn ang="0">
                  <a:pos x="0" y="13673"/>
                </a:cxn>
                <a:cxn ang="0">
                  <a:pos x="532" y="12073"/>
                </a:cxn>
                <a:cxn ang="0">
                  <a:pos x="3987" y="9600"/>
                </a:cxn>
                <a:cxn ang="0">
                  <a:pos x="5050" y="5382"/>
                </a:cxn>
                <a:cxn ang="0">
                  <a:pos x="8106" y="5236"/>
                </a:cxn>
                <a:cxn ang="0">
                  <a:pos x="9435" y="4655"/>
                </a:cxn>
                <a:cxn ang="0">
                  <a:pos x="10498" y="3782"/>
                </a:cxn>
                <a:cxn ang="0">
                  <a:pos x="11960" y="1309"/>
                </a:cxn>
                <a:cxn ang="0">
                  <a:pos x="13422" y="0"/>
                </a:cxn>
                <a:cxn ang="0">
                  <a:pos x="14485" y="436"/>
                </a:cxn>
                <a:cxn ang="0">
                  <a:pos x="15150" y="1018"/>
                </a:cxn>
                <a:cxn ang="0">
                  <a:pos x="17143" y="1745"/>
                </a:cxn>
                <a:cxn ang="0">
                  <a:pos x="18738" y="3345"/>
                </a:cxn>
                <a:cxn ang="0">
                  <a:pos x="19934" y="3636"/>
                </a:cxn>
                <a:cxn ang="0">
                  <a:pos x="19003" y="5236"/>
                </a:cxn>
                <a:cxn ang="0">
                  <a:pos x="18605" y="6691"/>
                </a:cxn>
                <a:cxn ang="0">
                  <a:pos x="16744" y="10327"/>
                </a:cxn>
                <a:cxn ang="0">
                  <a:pos x="15947" y="12800"/>
                </a:cxn>
                <a:cxn ang="0">
                  <a:pos x="14086" y="15127"/>
                </a:cxn>
                <a:cxn ang="0">
                  <a:pos x="11827" y="17018"/>
                </a:cxn>
                <a:cxn ang="0">
                  <a:pos x="11163" y="18909"/>
                </a:cxn>
                <a:cxn ang="0">
                  <a:pos x="8505" y="19927"/>
                </a:cxn>
                <a:cxn ang="0">
                  <a:pos x="7043" y="19927"/>
                </a:cxn>
                <a:cxn ang="0">
                  <a:pos x="6645" y="19636"/>
                </a:cxn>
                <a:cxn ang="0">
                  <a:pos x="6645" y="17600"/>
                </a:cxn>
                <a:cxn ang="0">
                  <a:pos x="7442" y="16436"/>
                </a:cxn>
                <a:cxn ang="0">
                  <a:pos x="7575" y="15709"/>
                </a:cxn>
                <a:cxn ang="0">
                  <a:pos x="6113" y="15418"/>
                </a:cxn>
                <a:cxn ang="0">
                  <a:pos x="5316" y="15709"/>
                </a:cxn>
                <a:cxn ang="0">
                  <a:pos x="4518" y="17164"/>
                </a:cxn>
                <a:cxn ang="0">
                  <a:pos x="3987" y="17164"/>
                </a:cxn>
                <a:cxn ang="0">
                  <a:pos x="797" y="16000"/>
                </a:cxn>
                <a:cxn ang="0">
                  <a:pos x="0" y="13673"/>
                </a:cxn>
              </a:cxnLst>
              <a:rect l="0" t="0" r="r" b="b"/>
              <a:pathLst>
                <a:path w="20000" h="20000">
                  <a:moveTo>
                    <a:pt x="0" y="13673"/>
                  </a:moveTo>
                  <a:lnTo>
                    <a:pt x="532" y="12073"/>
                  </a:lnTo>
                  <a:lnTo>
                    <a:pt x="3987" y="9600"/>
                  </a:lnTo>
                  <a:lnTo>
                    <a:pt x="5050" y="5382"/>
                  </a:lnTo>
                  <a:lnTo>
                    <a:pt x="8106" y="5236"/>
                  </a:lnTo>
                  <a:lnTo>
                    <a:pt x="9435" y="4655"/>
                  </a:lnTo>
                  <a:lnTo>
                    <a:pt x="10498" y="3782"/>
                  </a:lnTo>
                  <a:lnTo>
                    <a:pt x="11960" y="1309"/>
                  </a:lnTo>
                  <a:lnTo>
                    <a:pt x="13422" y="0"/>
                  </a:lnTo>
                  <a:lnTo>
                    <a:pt x="14485" y="436"/>
                  </a:lnTo>
                  <a:lnTo>
                    <a:pt x="15150" y="1018"/>
                  </a:lnTo>
                  <a:lnTo>
                    <a:pt x="17143" y="1745"/>
                  </a:lnTo>
                  <a:lnTo>
                    <a:pt x="18738" y="3345"/>
                  </a:lnTo>
                  <a:lnTo>
                    <a:pt x="19934" y="3636"/>
                  </a:lnTo>
                  <a:lnTo>
                    <a:pt x="19003" y="5236"/>
                  </a:lnTo>
                  <a:lnTo>
                    <a:pt x="18605" y="6691"/>
                  </a:lnTo>
                  <a:lnTo>
                    <a:pt x="16744" y="10327"/>
                  </a:lnTo>
                  <a:lnTo>
                    <a:pt x="15947" y="12800"/>
                  </a:lnTo>
                  <a:lnTo>
                    <a:pt x="14086" y="15127"/>
                  </a:lnTo>
                  <a:lnTo>
                    <a:pt x="11827" y="17018"/>
                  </a:lnTo>
                  <a:lnTo>
                    <a:pt x="11163" y="18909"/>
                  </a:lnTo>
                  <a:lnTo>
                    <a:pt x="8505" y="19927"/>
                  </a:lnTo>
                  <a:lnTo>
                    <a:pt x="7043" y="19927"/>
                  </a:lnTo>
                  <a:lnTo>
                    <a:pt x="6645" y="19636"/>
                  </a:lnTo>
                  <a:lnTo>
                    <a:pt x="6645" y="17600"/>
                  </a:lnTo>
                  <a:lnTo>
                    <a:pt x="7442" y="16436"/>
                  </a:lnTo>
                  <a:lnTo>
                    <a:pt x="7575" y="15709"/>
                  </a:lnTo>
                  <a:lnTo>
                    <a:pt x="6113" y="15418"/>
                  </a:lnTo>
                  <a:lnTo>
                    <a:pt x="5316" y="15709"/>
                  </a:lnTo>
                  <a:lnTo>
                    <a:pt x="4518" y="17164"/>
                  </a:lnTo>
                  <a:lnTo>
                    <a:pt x="3987" y="17164"/>
                  </a:lnTo>
                  <a:lnTo>
                    <a:pt x="797" y="16000"/>
                  </a:lnTo>
                  <a:lnTo>
                    <a:pt x="0" y="1367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9" name="Freeform 120"/>
            <p:cNvSpPr>
              <a:spLocks noChangeAspect="1"/>
            </p:cNvSpPr>
            <p:nvPr/>
          </p:nvSpPr>
          <p:spPr bwMode="auto">
            <a:xfrm>
              <a:off x="2668615" y="4287856"/>
              <a:ext cx="363537" cy="304800"/>
            </a:xfrm>
            <a:custGeom>
              <a:avLst/>
              <a:gdLst/>
              <a:ahLst/>
              <a:cxnLst>
                <a:cxn ang="0">
                  <a:pos x="4236" y="383"/>
                </a:cxn>
                <a:cxn ang="0">
                  <a:pos x="5419" y="0"/>
                </a:cxn>
                <a:cxn ang="0">
                  <a:pos x="6404" y="128"/>
                </a:cxn>
                <a:cxn ang="0">
                  <a:pos x="7389" y="767"/>
                </a:cxn>
                <a:cxn ang="0">
                  <a:pos x="8571" y="767"/>
                </a:cxn>
                <a:cxn ang="0">
                  <a:pos x="9951" y="2939"/>
                </a:cxn>
                <a:cxn ang="0">
                  <a:pos x="10591" y="3195"/>
                </a:cxn>
                <a:cxn ang="0">
                  <a:pos x="11084" y="3195"/>
                </a:cxn>
                <a:cxn ang="0">
                  <a:pos x="12069" y="2684"/>
                </a:cxn>
                <a:cxn ang="0">
                  <a:pos x="13842" y="3450"/>
                </a:cxn>
                <a:cxn ang="0">
                  <a:pos x="12759" y="7796"/>
                </a:cxn>
                <a:cxn ang="0">
                  <a:pos x="12857" y="8946"/>
                </a:cxn>
                <a:cxn ang="0">
                  <a:pos x="16502" y="11629"/>
                </a:cxn>
                <a:cxn ang="0">
                  <a:pos x="18768" y="14569"/>
                </a:cxn>
                <a:cxn ang="0">
                  <a:pos x="19360" y="15591"/>
                </a:cxn>
                <a:cxn ang="0">
                  <a:pos x="19951" y="18147"/>
                </a:cxn>
                <a:cxn ang="0">
                  <a:pos x="19951" y="19553"/>
                </a:cxn>
                <a:cxn ang="0">
                  <a:pos x="15123" y="19936"/>
                </a:cxn>
                <a:cxn ang="0">
                  <a:pos x="11478" y="19042"/>
                </a:cxn>
                <a:cxn ang="0">
                  <a:pos x="10296" y="18275"/>
                </a:cxn>
                <a:cxn ang="0">
                  <a:pos x="8571" y="18530"/>
                </a:cxn>
                <a:cxn ang="0">
                  <a:pos x="6404" y="18147"/>
                </a:cxn>
                <a:cxn ang="0">
                  <a:pos x="4039" y="16997"/>
                </a:cxn>
                <a:cxn ang="0">
                  <a:pos x="1675" y="16358"/>
                </a:cxn>
                <a:cxn ang="0">
                  <a:pos x="2069" y="13802"/>
                </a:cxn>
                <a:cxn ang="0">
                  <a:pos x="1970" y="12141"/>
                </a:cxn>
                <a:cxn ang="0">
                  <a:pos x="690" y="11246"/>
                </a:cxn>
                <a:cxn ang="0">
                  <a:pos x="0" y="10096"/>
                </a:cxn>
                <a:cxn ang="0">
                  <a:pos x="394" y="8690"/>
                </a:cxn>
                <a:cxn ang="0">
                  <a:pos x="1675" y="6518"/>
                </a:cxn>
                <a:cxn ang="0">
                  <a:pos x="3448" y="6006"/>
                </a:cxn>
                <a:cxn ang="0">
                  <a:pos x="3941" y="5751"/>
                </a:cxn>
                <a:cxn ang="0">
                  <a:pos x="4236" y="383"/>
                </a:cxn>
              </a:cxnLst>
              <a:rect l="0" t="0" r="r" b="b"/>
              <a:pathLst>
                <a:path w="20000" h="20000">
                  <a:moveTo>
                    <a:pt x="4236" y="383"/>
                  </a:moveTo>
                  <a:lnTo>
                    <a:pt x="5419" y="0"/>
                  </a:lnTo>
                  <a:lnTo>
                    <a:pt x="6404" y="128"/>
                  </a:lnTo>
                  <a:lnTo>
                    <a:pt x="7389" y="767"/>
                  </a:lnTo>
                  <a:lnTo>
                    <a:pt x="8571" y="767"/>
                  </a:lnTo>
                  <a:lnTo>
                    <a:pt x="9951" y="2939"/>
                  </a:lnTo>
                  <a:lnTo>
                    <a:pt x="10591" y="3195"/>
                  </a:lnTo>
                  <a:lnTo>
                    <a:pt x="11084" y="3195"/>
                  </a:lnTo>
                  <a:lnTo>
                    <a:pt x="12069" y="2684"/>
                  </a:lnTo>
                  <a:lnTo>
                    <a:pt x="13842" y="3450"/>
                  </a:lnTo>
                  <a:lnTo>
                    <a:pt x="12759" y="7796"/>
                  </a:lnTo>
                  <a:lnTo>
                    <a:pt x="12857" y="8946"/>
                  </a:lnTo>
                  <a:lnTo>
                    <a:pt x="16502" y="11629"/>
                  </a:lnTo>
                  <a:lnTo>
                    <a:pt x="18768" y="14569"/>
                  </a:lnTo>
                  <a:lnTo>
                    <a:pt x="19360" y="15591"/>
                  </a:lnTo>
                  <a:lnTo>
                    <a:pt x="19951" y="18147"/>
                  </a:lnTo>
                  <a:lnTo>
                    <a:pt x="19951" y="19553"/>
                  </a:lnTo>
                  <a:lnTo>
                    <a:pt x="15123" y="19936"/>
                  </a:lnTo>
                  <a:lnTo>
                    <a:pt x="11478" y="19042"/>
                  </a:lnTo>
                  <a:lnTo>
                    <a:pt x="10296" y="18275"/>
                  </a:lnTo>
                  <a:lnTo>
                    <a:pt x="8571" y="18530"/>
                  </a:lnTo>
                  <a:lnTo>
                    <a:pt x="6404" y="18147"/>
                  </a:lnTo>
                  <a:lnTo>
                    <a:pt x="4039" y="16997"/>
                  </a:lnTo>
                  <a:lnTo>
                    <a:pt x="1675" y="16358"/>
                  </a:lnTo>
                  <a:lnTo>
                    <a:pt x="2069" y="13802"/>
                  </a:lnTo>
                  <a:lnTo>
                    <a:pt x="1970" y="12141"/>
                  </a:lnTo>
                  <a:lnTo>
                    <a:pt x="690" y="11246"/>
                  </a:lnTo>
                  <a:lnTo>
                    <a:pt x="0" y="10096"/>
                  </a:lnTo>
                  <a:lnTo>
                    <a:pt x="394" y="8690"/>
                  </a:lnTo>
                  <a:lnTo>
                    <a:pt x="1675" y="6518"/>
                  </a:lnTo>
                  <a:lnTo>
                    <a:pt x="3448" y="6006"/>
                  </a:lnTo>
                  <a:lnTo>
                    <a:pt x="3941" y="5751"/>
                  </a:lnTo>
                  <a:lnTo>
                    <a:pt x="4236" y="38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0" name="Freeform 121"/>
            <p:cNvSpPr>
              <a:spLocks noChangeAspect="1"/>
            </p:cNvSpPr>
            <p:nvPr/>
          </p:nvSpPr>
          <p:spPr bwMode="auto">
            <a:xfrm>
              <a:off x="1912965" y="4097356"/>
              <a:ext cx="525462" cy="706437"/>
            </a:xfrm>
            <a:custGeom>
              <a:avLst/>
              <a:gdLst/>
              <a:ahLst/>
              <a:cxnLst>
                <a:cxn ang="0">
                  <a:pos x="9556" y="0"/>
                </a:cxn>
                <a:cxn ang="0">
                  <a:pos x="10034" y="771"/>
                </a:cxn>
                <a:cxn ang="0">
                  <a:pos x="10410" y="2149"/>
                </a:cxn>
                <a:cxn ang="0">
                  <a:pos x="9966" y="4022"/>
                </a:cxn>
                <a:cxn ang="0">
                  <a:pos x="10410" y="5730"/>
                </a:cxn>
                <a:cxn ang="0">
                  <a:pos x="11024" y="6336"/>
                </a:cxn>
                <a:cxn ang="0">
                  <a:pos x="10683" y="9201"/>
                </a:cxn>
                <a:cxn ang="0">
                  <a:pos x="11297" y="9587"/>
                </a:cxn>
                <a:cxn ang="0">
                  <a:pos x="12184" y="9311"/>
                </a:cxn>
                <a:cxn ang="0">
                  <a:pos x="12457" y="10028"/>
                </a:cxn>
                <a:cxn ang="0">
                  <a:pos x="11775" y="10496"/>
                </a:cxn>
                <a:cxn ang="0">
                  <a:pos x="11980" y="11433"/>
                </a:cxn>
                <a:cxn ang="0">
                  <a:pos x="11570" y="12369"/>
                </a:cxn>
                <a:cxn ang="0">
                  <a:pos x="12867" y="13085"/>
                </a:cxn>
                <a:cxn ang="0">
                  <a:pos x="14232" y="13691"/>
                </a:cxn>
                <a:cxn ang="0">
                  <a:pos x="15392" y="13691"/>
                </a:cxn>
                <a:cxn ang="0">
                  <a:pos x="16962" y="12975"/>
                </a:cxn>
                <a:cxn ang="0">
                  <a:pos x="19488" y="13912"/>
                </a:cxn>
                <a:cxn ang="0">
                  <a:pos x="18805" y="15014"/>
                </a:cxn>
                <a:cxn ang="0">
                  <a:pos x="18532" y="15785"/>
                </a:cxn>
                <a:cxn ang="0">
                  <a:pos x="18805" y="16887"/>
                </a:cxn>
                <a:cxn ang="0">
                  <a:pos x="19966" y="18375"/>
                </a:cxn>
                <a:cxn ang="0">
                  <a:pos x="18737" y="19697"/>
                </a:cxn>
                <a:cxn ang="0">
                  <a:pos x="16553" y="19311"/>
                </a:cxn>
                <a:cxn ang="0">
                  <a:pos x="16348" y="18705"/>
                </a:cxn>
                <a:cxn ang="0">
                  <a:pos x="14642" y="18760"/>
                </a:cxn>
                <a:cxn ang="0">
                  <a:pos x="13276" y="16887"/>
                </a:cxn>
                <a:cxn ang="0">
                  <a:pos x="13345" y="15730"/>
                </a:cxn>
                <a:cxn ang="0">
                  <a:pos x="11024" y="15179"/>
                </a:cxn>
                <a:cxn ang="0">
                  <a:pos x="9966" y="13912"/>
                </a:cxn>
                <a:cxn ang="0">
                  <a:pos x="7713" y="13857"/>
                </a:cxn>
                <a:cxn ang="0">
                  <a:pos x="5870" y="13857"/>
                </a:cxn>
                <a:cxn ang="0">
                  <a:pos x="5597" y="13306"/>
                </a:cxn>
                <a:cxn ang="0">
                  <a:pos x="6416" y="11653"/>
                </a:cxn>
                <a:cxn ang="0">
                  <a:pos x="5734" y="11322"/>
                </a:cxn>
                <a:cxn ang="0">
                  <a:pos x="4573" y="12534"/>
                </a:cxn>
                <a:cxn ang="0">
                  <a:pos x="4573" y="11267"/>
                </a:cxn>
                <a:cxn ang="0">
                  <a:pos x="4164" y="9201"/>
                </a:cxn>
                <a:cxn ang="0">
                  <a:pos x="2526" y="7989"/>
                </a:cxn>
                <a:cxn ang="0">
                  <a:pos x="683" y="5950"/>
                </a:cxn>
                <a:cxn ang="0">
                  <a:pos x="205" y="4628"/>
                </a:cxn>
                <a:cxn ang="0">
                  <a:pos x="4778" y="3361"/>
                </a:cxn>
                <a:cxn ang="0">
                  <a:pos x="7031" y="1983"/>
                </a:cxn>
                <a:cxn ang="0">
                  <a:pos x="8805" y="1212"/>
                </a:cxn>
                <a:cxn ang="0">
                  <a:pos x="9078" y="0"/>
                </a:cxn>
              </a:cxnLst>
              <a:rect l="0" t="0" r="r" b="b"/>
              <a:pathLst>
                <a:path w="20000" h="20000">
                  <a:moveTo>
                    <a:pt x="9078" y="0"/>
                  </a:moveTo>
                  <a:lnTo>
                    <a:pt x="9556" y="0"/>
                  </a:lnTo>
                  <a:lnTo>
                    <a:pt x="9829" y="165"/>
                  </a:lnTo>
                  <a:lnTo>
                    <a:pt x="10034" y="771"/>
                  </a:lnTo>
                  <a:lnTo>
                    <a:pt x="10410" y="1212"/>
                  </a:lnTo>
                  <a:lnTo>
                    <a:pt x="10410" y="2149"/>
                  </a:lnTo>
                  <a:lnTo>
                    <a:pt x="10410" y="2920"/>
                  </a:lnTo>
                  <a:lnTo>
                    <a:pt x="9966" y="4022"/>
                  </a:lnTo>
                  <a:lnTo>
                    <a:pt x="10205" y="5234"/>
                  </a:lnTo>
                  <a:lnTo>
                    <a:pt x="10410" y="5730"/>
                  </a:lnTo>
                  <a:lnTo>
                    <a:pt x="10887" y="5950"/>
                  </a:lnTo>
                  <a:lnTo>
                    <a:pt x="11024" y="6336"/>
                  </a:lnTo>
                  <a:lnTo>
                    <a:pt x="11024" y="8375"/>
                  </a:lnTo>
                  <a:lnTo>
                    <a:pt x="10683" y="9201"/>
                  </a:lnTo>
                  <a:lnTo>
                    <a:pt x="10887" y="9587"/>
                  </a:lnTo>
                  <a:lnTo>
                    <a:pt x="11297" y="9587"/>
                  </a:lnTo>
                  <a:lnTo>
                    <a:pt x="11775" y="9256"/>
                  </a:lnTo>
                  <a:lnTo>
                    <a:pt x="12184" y="9311"/>
                  </a:lnTo>
                  <a:lnTo>
                    <a:pt x="12389" y="9642"/>
                  </a:lnTo>
                  <a:lnTo>
                    <a:pt x="12457" y="10028"/>
                  </a:lnTo>
                  <a:lnTo>
                    <a:pt x="12184" y="10331"/>
                  </a:lnTo>
                  <a:lnTo>
                    <a:pt x="11775" y="10496"/>
                  </a:lnTo>
                  <a:lnTo>
                    <a:pt x="11570" y="10937"/>
                  </a:lnTo>
                  <a:lnTo>
                    <a:pt x="11980" y="11433"/>
                  </a:lnTo>
                  <a:lnTo>
                    <a:pt x="11297" y="11873"/>
                  </a:lnTo>
                  <a:lnTo>
                    <a:pt x="11570" y="12369"/>
                  </a:lnTo>
                  <a:lnTo>
                    <a:pt x="12184" y="12534"/>
                  </a:lnTo>
                  <a:lnTo>
                    <a:pt x="12867" y="13085"/>
                  </a:lnTo>
                  <a:lnTo>
                    <a:pt x="13413" y="13196"/>
                  </a:lnTo>
                  <a:lnTo>
                    <a:pt x="14232" y="13691"/>
                  </a:lnTo>
                  <a:lnTo>
                    <a:pt x="14778" y="13747"/>
                  </a:lnTo>
                  <a:lnTo>
                    <a:pt x="15392" y="13691"/>
                  </a:lnTo>
                  <a:lnTo>
                    <a:pt x="16143" y="13196"/>
                  </a:lnTo>
                  <a:lnTo>
                    <a:pt x="16962" y="12975"/>
                  </a:lnTo>
                  <a:lnTo>
                    <a:pt x="18601" y="13857"/>
                  </a:lnTo>
                  <a:lnTo>
                    <a:pt x="19488" y="13912"/>
                  </a:lnTo>
                  <a:lnTo>
                    <a:pt x="19420" y="14408"/>
                  </a:lnTo>
                  <a:lnTo>
                    <a:pt x="18805" y="15014"/>
                  </a:lnTo>
                  <a:lnTo>
                    <a:pt x="19078" y="15565"/>
                  </a:lnTo>
                  <a:lnTo>
                    <a:pt x="18532" y="15785"/>
                  </a:lnTo>
                  <a:lnTo>
                    <a:pt x="18396" y="16116"/>
                  </a:lnTo>
                  <a:lnTo>
                    <a:pt x="18805" y="16887"/>
                  </a:lnTo>
                  <a:lnTo>
                    <a:pt x="19761" y="17934"/>
                  </a:lnTo>
                  <a:lnTo>
                    <a:pt x="19966" y="18375"/>
                  </a:lnTo>
                  <a:lnTo>
                    <a:pt x="19761" y="19091"/>
                  </a:lnTo>
                  <a:lnTo>
                    <a:pt x="18737" y="19697"/>
                  </a:lnTo>
                  <a:lnTo>
                    <a:pt x="17031" y="19972"/>
                  </a:lnTo>
                  <a:lnTo>
                    <a:pt x="16553" y="19311"/>
                  </a:lnTo>
                  <a:lnTo>
                    <a:pt x="16553" y="18926"/>
                  </a:lnTo>
                  <a:lnTo>
                    <a:pt x="16348" y="18705"/>
                  </a:lnTo>
                  <a:lnTo>
                    <a:pt x="15597" y="18595"/>
                  </a:lnTo>
                  <a:lnTo>
                    <a:pt x="14642" y="18760"/>
                  </a:lnTo>
                  <a:lnTo>
                    <a:pt x="13823" y="18320"/>
                  </a:lnTo>
                  <a:lnTo>
                    <a:pt x="13276" y="16887"/>
                  </a:lnTo>
                  <a:lnTo>
                    <a:pt x="13140" y="16446"/>
                  </a:lnTo>
                  <a:lnTo>
                    <a:pt x="13345" y="15730"/>
                  </a:lnTo>
                  <a:lnTo>
                    <a:pt x="12867" y="15344"/>
                  </a:lnTo>
                  <a:lnTo>
                    <a:pt x="11024" y="15179"/>
                  </a:lnTo>
                  <a:lnTo>
                    <a:pt x="10614" y="14959"/>
                  </a:lnTo>
                  <a:lnTo>
                    <a:pt x="9966" y="13912"/>
                  </a:lnTo>
                  <a:lnTo>
                    <a:pt x="9078" y="13691"/>
                  </a:lnTo>
                  <a:lnTo>
                    <a:pt x="7713" y="13857"/>
                  </a:lnTo>
                  <a:lnTo>
                    <a:pt x="6826" y="14077"/>
                  </a:lnTo>
                  <a:lnTo>
                    <a:pt x="5870" y="13857"/>
                  </a:lnTo>
                  <a:lnTo>
                    <a:pt x="5597" y="13636"/>
                  </a:lnTo>
                  <a:lnTo>
                    <a:pt x="5597" y="13306"/>
                  </a:lnTo>
                  <a:lnTo>
                    <a:pt x="6348" y="12039"/>
                  </a:lnTo>
                  <a:lnTo>
                    <a:pt x="6416" y="11653"/>
                  </a:lnTo>
                  <a:lnTo>
                    <a:pt x="6143" y="11488"/>
                  </a:lnTo>
                  <a:lnTo>
                    <a:pt x="5734" y="11322"/>
                  </a:lnTo>
                  <a:lnTo>
                    <a:pt x="5188" y="12149"/>
                  </a:lnTo>
                  <a:lnTo>
                    <a:pt x="4573" y="12534"/>
                  </a:lnTo>
                  <a:lnTo>
                    <a:pt x="4027" y="12424"/>
                  </a:lnTo>
                  <a:lnTo>
                    <a:pt x="4573" y="11267"/>
                  </a:lnTo>
                  <a:lnTo>
                    <a:pt x="4505" y="10028"/>
                  </a:lnTo>
                  <a:lnTo>
                    <a:pt x="4164" y="9201"/>
                  </a:lnTo>
                  <a:lnTo>
                    <a:pt x="3686" y="8650"/>
                  </a:lnTo>
                  <a:lnTo>
                    <a:pt x="2526" y="7989"/>
                  </a:lnTo>
                  <a:lnTo>
                    <a:pt x="1980" y="6722"/>
                  </a:lnTo>
                  <a:lnTo>
                    <a:pt x="683" y="5950"/>
                  </a:lnTo>
                  <a:lnTo>
                    <a:pt x="0" y="4959"/>
                  </a:lnTo>
                  <a:lnTo>
                    <a:pt x="205" y="4628"/>
                  </a:lnTo>
                  <a:lnTo>
                    <a:pt x="1775" y="3857"/>
                  </a:lnTo>
                  <a:lnTo>
                    <a:pt x="4778" y="3361"/>
                  </a:lnTo>
                  <a:lnTo>
                    <a:pt x="5666" y="3085"/>
                  </a:lnTo>
                  <a:lnTo>
                    <a:pt x="7031" y="1983"/>
                  </a:lnTo>
                  <a:lnTo>
                    <a:pt x="7645" y="1818"/>
                  </a:lnTo>
                  <a:lnTo>
                    <a:pt x="8805" y="1212"/>
                  </a:lnTo>
                  <a:lnTo>
                    <a:pt x="9010" y="937"/>
                  </a:lnTo>
                  <a:lnTo>
                    <a:pt x="9078" y="0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1" name="Freeform 122"/>
            <p:cNvSpPr>
              <a:spLocks noChangeAspect="1"/>
            </p:cNvSpPr>
            <p:nvPr/>
          </p:nvSpPr>
          <p:spPr bwMode="auto">
            <a:xfrm>
              <a:off x="2384452" y="3625868"/>
              <a:ext cx="541338" cy="520700"/>
            </a:xfrm>
            <a:custGeom>
              <a:avLst/>
              <a:gdLst/>
              <a:ahLst/>
              <a:cxnLst>
                <a:cxn ang="0">
                  <a:pos x="18904" y="1948"/>
                </a:cxn>
                <a:cxn ang="0">
                  <a:pos x="17442" y="1049"/>
                </a:cxn>
                <a:cxn ang="0">
                  <a:pos x="16512" y="300"/>
                </a:cxn>
                <a:cxn ang="0">
                  <a:pos x="15382" y="0"/>
                </a:cxn>
                <a:cxn ang="0">
                  <a:pos x="13455" y="674"/>
                </a:cxn>
                <a:cxn ang="0">
                  <a:pos x="12458" y="0"/>
                </a:cxn>
                <a:cxn ang="0">
                  <a:pos x="11395" y="449"/>
                </a:cxn>
                <a:cxn ang="0">
                  <a:pos x="10930" y="3071"/>
                </a:cxn>
                <a:cxn ang="0">
                  <a:pos x="9834" y="4494"/>
                </a:cxn>
                <a:cxn ang="0">
                  <a:pos x="9502" y="6067"/>
                </a:cxn>
                <a:cxn ang="0">
                  <a:pos x="8970" y="7041"/>
                </a:cxn>
                <a:cxn ang="0">
                  <a:pos x="8173" y="7790"/>
                </a:cxn>
                <a:cxn ang="0">
                  <a:pos x="7176" y="7341"/>
                </a:cxn>
                <a:cxn ang="0">
                  <a:pos x="5914" y="7790"/>
                </a:cxn>
                <a:cxn ang="0">
                  <a:pos x="4651" y="6217"/>
                </a:cxn>
                <a:cxn ang="0">
                  <a:pos x="3920" y="7266"/>
                </a:cxn>
                <a:cxn ang="0">
                  <a:pos x="2791" y="9888"/>
                </a:cxn>
                <a:cxn ang="0">
                  <a:pos x="1462" y="12322"/>
                </a:cxn>
                <a:cxn ang="0">
                  <a:pos x="0" y="14270"/>
                </a:cxn>
                <a:cxn ang="0">
                  <a:pos x="664" y="15019"/>
                </a:cxn>
                <a:cxn ang="0">
                  <a:pos x="1728" y="17116"/>
                </a:cxn>
                <a:cxn ang="0">
                  <a:pos x="3256" y="18090"/>
                </a:cxn>
                <a:cxn ang="0">
                  <a:pos x="4983" y="19963"/>
                </a:cxn>
                <a:cxn ang="0">
                  <a:pos x="6312" y="18390"/>
                </a:cxn>
                <a:cxn ang="0">
                  <a:pos x="7641" y="18539"/>
                </a:cxn>
                <a:cxn ang="0">
                  <a:pos x="8505" y="17865"/>
                </a:cxn>
                <a:cxn ang="0">
                  <a:pos x="9302" y="16292"/>
                </a:cxn>
                <a:cxn ang="0">
                  <a:pos x="10266" y="16816"/>
                </a:cxn>
                <a:cxn ang="0">
                  <a:pos x="11196" y="16517"/>
                </a:cxn>
                <a:cxn ang="0">
                  <a:pos x="11860" y="15019"/>
                </a:cxn>
                <a:cxn ang="0">
                  <a:pos x="13389" y="14494"/>
                </a:cxn>
                <a:cxn ang="0">
                  <a:pos x="14518" y="12097"/>
                </a:cxn>
                <a:cxn ang="0">
                  <a:pos x="14319" y="10824"/>
                </a:cxn>
                <a:cxn ang="0">
                  <a:pos x="14452" y="9363"/>
                </a:cxn>
                <a:cxn ang="0">
                  <a:pos x="17110" y="7566"/>
                </a:cxn>
                <a:cxn ang="0">
                  <a:pos x="19767" y="3670"/>
                </a:cxn>
              </a:cxnLst>
              <a:rect l="0" t="0" r="r" b="b"/>
              <a:pathLst>
                <a:path w="20000" h="20000">
                  <a:moveTo>
                    <a:pt x="19967" y="1948"/>
                  </a:moveTo>
                  <a:lnTo>
                    <a:pt x="18904" y="1948"/>
                  </a:lnTo>
                  <a:lnTo>
                    <a:pt x="17641" y="1648"/>
                  </a:lnTo>
                  <a:lnTo>
                    <a:pt x="17442" y="1049"/>
                  </a:lnTo>
                  <a:lnTo>
                    <a:pt x="17110" y="674"/>
                  </a:lnTo>
                  <a:lnTo>
                    <a:pt x="16512" y="300"/>
                  </a:lnTo>
                  <a:lnTo>
                    <a:pt x="15847" y="150"/>
                  </a:lnTo>
                  <a:lnTo>
                    <a:pt x="15382" y="0"/>
                  </a:lnTo>
                  <a:lnTo>
                    <a:pt x="14252" y="899"/>
                  </a:lnTo>
                  <a:lnTo>
                    <a:pt x="13455" y="674"/>
                  </a:lnTo>
                  <a:lnTo>
                    <a:pt x="12791" y="150"/>
                  </a:lnTo>
                  <a:lnTo>
                    <a:pt x="12458" y="0"/>
                  </a:lnTo>
                  <a:lnTo>
                    <a:pt x="11462" y="300"/>
                  </a:lnTo>
                  <a:lnTo>
                    <a:pt x="11395" y="449"/>
                  </a:lnTo>
                  <a:lnTo>
                    <a:pt x="11395" y="1498"/>
                  </a:lnTo>
                  <a:lnTo>
                    <a:pt x="10930" y="3071"/>
                  </a:lnTo>
                  <a:lnTo>
                    <a:pt x="10532" y="3745"/>
                  </a:lnTo>
                  <a:lnTo>
                    <a:pt x="9834" y="4494"/>
                  </a:lnTo>
                  <a:lnTo>
                    <a:pt x="9502" y="5318"/>
                  </a:lnTo>
                  <a:lnTo>
                    <a:pt x="9502" y="6067"/>
                  </a:lnTo>
                  <a:lnTo>
                    <a:pt x="9236" y="6816"/>
                  </a:lnTo>
                  <a:lnTo>
                    <a:pt x="8970" y="7041"/>
                  </a:lnTo>
                  <a:lnTo>
                    <a:pt x="8505" y="6966"/>
                  </a:lnTo>
                  <a:lnTo>
                    <a:pt x="8173" y="7790"/>
                  </a:lnTo>
                  <a:lnTo>
                    <a:pt x="7973" y="7865"/>
                  </a:lnTo>
                  <a:lnTo>
                    <a:pt x="7176" y="7341"/>
                  </a:lnTo>
                  <a:lnTo>
                    <a:pt x="6512" y="7865"/>
                  </a:lnTo>
                  <a:lnTo>
                    <a:pt x="5914" y="7790"/>
                  </a:lnTo>
                  <a:lnTo>
                    <a:pt x="4983" y="6966"/>
                  </a:lnTo>
                  <a:lnTo>
                    <a:pt x="4651" y="6217"/>
                  </a:lnTo>
                  <a:lnTo>
                    <a:pt x="4385" y="6442"/>
                  </a:lnTo>
                  <a:lnTo>
                    <a:pt x="3920" y="7266"/>
                  </a:lnTo>
                  <a:lnTo>
                    <a:pt x="3721" y="8015"/>
                  </a:lnTo>
                  <a:lnTo>
                    <a:pt x="2791" y="9888"/>
                  </a:lnTo>
                  <a:lnTo>
                    <a:pt x="2392" y="11124"/>
                  </a:lnTo>
                  <a:lnTo>
                    <a:pt x="1462" y="12322"/>
                  </a:lnTo>
                  <a:lnTo>
                    <a:pt x="332" y="13296"/>
                  </a:lnTo>
                  <a:lnTo>
                    <a:pt x="0" y="14270"/>
                  </a:lnTo>
                  <a:lnTo>
                    <a:pt x="133" y="14794"/>
                  </a:lnTo>
                  <a:lnTo>
                    <a:pt x="664" y="15019"/>
                  </a:lnTo>
                  <a:lnTo>
                    <a:pt x="1262" y="16816"/>
                  </a:lnTo>
                  <a:lnTo>
                    <a:pt x="1728" y="17116"/>
                  </a:lnTo>
                  <a:lnTo>
                    <a:pt x="2857" y="17640"/>
                  </a:lnTo>
                  <a:lnTo>
                    <a:pt x="3256" y="18090"/>
                  </a:lnTo>
                  <a:lnTo>
                    <a:pt x="4319" y="19588"/>
                  </a:lnTo>
                  <a:lnTo>
                    <a:pt x="4983" y="19963"/>
                  </a:lnTo>
                  <a:lnTo>
                    <a:pt x="5449" y="19363"/>
                  </a:lnTo>
                  <a:lnTo>
                    <a:pt x="6312" y="18390"/>
                  </a:lnTo>
                  <a:lnTo>
                    <a:pt x="7043" y="18315"/>
                  </a:lnTo>
                  <a:lnTo>
                    <a:pt x="7641" y="18539"/>
                  </a:lnTo>
                  <a:lnTo>
                    <a:pt x="8306" y="18165"/>
                  </a:lnTo>
                  <a:lnTo>
                    <a:pt x="8505" y="17865"/>
                  </a:lnTo>
                  <a:lnTo>
                    <a:pt x="8771" y="16816"/>
                  </a:lnTo>
                  <a:lnTo>
                    <a:pt x="9302" y="16292"/>
                  </a:lnTo>
                  <a:lnTo>
                    <a:pt x="9635" y="16292"/>
                  </a:lnTo>
                  <a:lnTo>
                    <a:pt x="10266" y="16816"/>
                  </a:lnTo>
                  <a:lnTo>
                    <a:pt x="10731" y="16891"/>
                  </a:lnTo>
                  <a:lnTo>
                    <a:pt x="11196" y="16517"/>
                  </a:lnTo>
                  <a:lnTo>
                    <a:pt x="11595" y="15543"/>
                  </a:lnTo>
                  <a:lnTo>
                    <a:pt x="11860" y="15019"/>
                  </a:lnTo>
                  <a:lnTo>
                    <a:pt x="13123" y="14644"/>
                  </a:lnTo>
                  <a:lnTo>
                    <a:pt x="13389" y="14494"/>
                  </a:lnTo>
                  <a:lnTo>
                    <a:pt x="13654" y="13371"/>
                  </a:lnTo>
                  <a:lnTo>
                    <a:pt x="14518" y="12097"/>
                  </a:lnTo>
                  <a:lnTo>
                    <a:pt x="14651" y="11273"/>
                  </a:lnTo>
                  <a:lnTo>
                    <a:pt x="14319" y="10824"/>
                  </a:lnTo>
                  <a:lnTo>
                    <a:pt x="14252" y="10075"/>
                  </a:lnTo>
                  <a:lnTo>
                    <a:pt x="14452" y="9363"/>
                  </a:lnTo>
                  <a:lnTo>
                    <a:pt x="15581" y="8240"/>
                  </a:lnTo>
                  <a:lnTo>
                    <a:pt x="17110" y="7566"/>
                  </a:lnTo>
                  <a:lnTo>
                    <a:pt x="19103" y="5243"/>
                  </a:lnTo>
                  <a:lnTo>
                    <a:pt x="19767" y="3670"/>
                  </a:lnTo>
                  <a:lnTo>
                    <a:pt x="19967" y="1948"/>
                  </a:lnTo>
                  <a:close/>
                </a:path>
              </a:pathLst>
            </a:custGeom>
            <a:solidFill>
              <a:srgbClr val="00B050">
                <a:alpha val="30000"/>
              </a:srgbClr>
            </a:solidFill>
            <a:ln w="6350" cap="flat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2" name="Freeform 124"/>
            <p:cNvSpPr>
              <a:spLocks noChangeAspect="1"/>
            </p:cNvSpPr>
            <p:nvPr/>
          </p:nvSpPr>
          <p:spPr bwMode="auto">
            <a:xfrm>
              <a:off x="2355877" y="4214831"/>
              <a:ext cx="388938" cy="436562"/>
            </a:xfrm>
            <a:custGeom>
              <a:avLst/>
              <a:gdLst/>
              <a:ahLst/>
              <a:cxnLst>
                <a:cxn ang="0">
                  <a:pos x="19395" y="3393"/>
                </a:cxn>
                <a:cxn ang="0">
                  <a:pos x="16140" y="1607"/>
                </a:cxn>
                <a:cxn ang="0">
                  <a:pos x="14465" y="982"/>
                </a:cxn>
                <a:cxn ang="0">
                  <a:pos x="11953" y="89"/>
                </a:cxn>
                <a:cxn ang="0">
                  <a:pos x="11023" y="2411"/>
                </a:cxn>
                <a:cxn ang="0">
                  <a:pos x="7814" y="3661"/>
                </a:cxn>
                <a:cxn ang="0">
                  <a:pos x="6140" y="3036"/>
                </a:cxn>
                <a:cxn ang="0">
                  <a:pos x="5674" y="2143"/>
                </a:cxn>
                <a:cxn ang="0">
                  <a:pos x="6419" y="2054"/>
                </a:cxn>
                <a:cxn ang="0">
                  <a:pos x="5023" y="893"/>
                </a:cxn>
                <a:cxn ang="0">
                  <a:pos x="3721" y="714"/>
                </a:cxn>
                <a:cxn ang="0">
                  <a:pos x="3070" y="3839"/>
                </a:cxn>
                <a:cxn ang="0">
                  <a:pos x="3442" y="5089"/>
                </a:cxn>
                <a:cxn ang="0">
                  <a:pos x="6605" y="5982"/>
                </a:cxn>
                <a:cxn ang="0">
                  <a:pos x="10465" y="6250"/>
                </a:cxn>
                <a:cxn ang="0">
                  <a:pos x="10186" y="7857"/>
                </a:cxn>
                <a:cxn ang="0">
                  <a:pos x="5674" y="8750"/>
                </a:cxn>
                <a:cxn ang="0">
                  <a:pos x="3070" y="11473"/>
                </a:cxn>
                <a:cxn ang="0">
                  <a:pos x="0" y="15670"/>
                </a:cxn>
                <a:cxn ang="0">
                  <a:pos x="3442" y="17188"/>
                </a:cxn>
                <a:cxn ang="0">
                  <a:pos x="2512" y="18973"/>
                </a:cxn>
                <a:cxn ang="0">
                  <a:pos x="4744" y="19955"/>
                </a:cxn>
                <a:cxn ang="0">
                  <a:pos x="6233" y="17455"/>
                </a:cxn>
                <a:cxn ang="0">
                  <a:pos x="10465" y="17991"/>
                </a:cxn>
                <a:cxn ang="0">
                  <a:pos x="11302" y="17366"/>
                </a:cxn>
                <a:cxn ang="0">
                  <a:pos x="9953" y="16027"/>
                </a:cxn>
                <a:cxn ang="0">
                  <a:pos x="10093" y="12723"/>
                </a:cxn>
                <a:cxn ang="0">
                  <a:pos x="11116" y="12009"/>
                </a:cxn>
                <a:cxn ang="0">
                  <a:pos x="13814" y="13795"/>
                </a:cxn>
                <a:cxn ang="0">
                  <a:pos x="17535" y="14688"/>
                </a:cxn>
                <a:cxn ang="0">
                  <a:pos x="17814" y="11741"/>
                </a:cxn>
                <a:cxn ang="0">
                  <a:pos x="15953" y="10313"/>
                </a:cxn>
                <a:cxn ang="0">
                  <a:pos x="17535" y="7857"/>
                </a:cxn>
                <a:cxn ang="0">
                  <a:pos x="19674" y="7321"/>
                </a:cxn>
              </a:cxnLst>
              <a:rect l="0" t="0" r="r" b="b"/>
              <a:pathLst>
                <a:path w="20000" h="20000">
                  <a:moveTo>
                    <a:pt x="19953" y="3571"/>
                  </a:moveTo>
                  <a:lnTo>
                    <a:pt x="19395" y="3393"/>
                  </a:lnTo>
                  <a:lnTo>
                    <a:pt x="18186" y="2054"/>
                  </a:lnTo>
                  <a:lnTo>
                    <a:pt x="16140" y="1607"/>
                  </a:lnTo>
                  <a:lnTo>
                    <a:pt x="15767" y="1250"/>
                  </a:lnTo>
                  <a:lnTo>
                    <a:pt x="14465" y="982"/>
                  </a:lnTo>
                  <a:lnTo>
                    <a:pt x="12698" y="0"/>
                  </a:lnTo>
                  <a:lnTo>
                    <a:pt x="11953" y="89"/>
                  </a:lnTo>
                  <a:lnTo>
                    <a:pt x="11488" y="625"/>
                  </a:lnTo>
                  <a:lnTo>
                    <a:pt x="11023" y="2411"/>
                  </a:lnTo>
                  <a:lnTo>
                    <a:pt x="10465" y="3036"/>
                  </a:lnTo>
                  <a:lnTo>
                    <a:pt x="7814" y="3661"/>
                  </a:lnTo>
                  <a:lnTo>
                    <a:pt x="7163" y="3571"/>
                  </a:lnTo>
                  <a:lnTo>
                    <a:pt x="6140" y="3036"/>
                  </a:lnTo>
                  <a:lnTo>
                    <a:pt x="5581" y="2500"/>
                  </a:lnTo>
                  <a:lnTo>
                    <a:pt x="5674" y="2143"/>
                  </a:lnTo>
                  <a:lnTo>
                    <a:pt x="6233" y="2321"/>
                  </a:lnTo>
                  <a:lnTo>
                    <a:pt x="6419" y="2054"/>
                  </a:lnTo>
                  <a:lnTo>
                    <a:pt x="5953" y="1429"/>
                  </a:lnTo>
                  <a:lnTo>
                    <a:pt x="5023" y="893"/>
                  </a:lnTo>
                  <a:lnTo>
                    <a:pt x="4372" y="625"/>
                  </a:lnTo>
                  <a:lnTo>
                    <a:pt x="3721" y="714"/>
                  </a:lnTo>
                  <a:lnTo>
                    <a:pt x="3349" y="1875"/>
                  </a:lnTo>
                  <a:lnTo>
                    <a:pt x="3070" y="3839"/>
                  </a:lnTo>
                  <a:lnTo>
                    <a:pt x="3070" y="4554"/>
                  </a:lnTo>
                  <a:lnTo>
                    <a:pt x="3442" y="5089"/>
                  </a:lnTo>
                  <a:lnTo>
                    <a:pt x="5302" y="5357"/>
                  </a:lnTo>
                  <a:lnTo>
                    <a:pt x="6605" y="5982"/>
                  </a:lnTo>
                  <a:lnTo>
                    <a:pt x="9953" y="5804"/>
                  </a:lnTo>
                  <a:lnTo>
                    <a:pt x="10465" y="6250"/>
                  </a:lnTo>
                  <a:lnTo>
                    <a:pt x="10837" y="7232"/>
                  </a:lnTo>
                  <a:lnTo>
                    <a:pt x="10186" y="7857"/>
                  </a:lnTo>
                  <a:lnTo>
                    <a:pt x="7814" y="8839"/>
                  </a:lnTo>
                  <a:lnTo>
                    <a:pt x="5674" y="8750"/>
                  </a:lnTo>
                  <a:lnTo>
                    <a:pt x="4744" y="9107"/>
                  </a:lnTo>
                  <a:lnTo>
                    <a:pt x="3070" y="11473"/>
                  </a:lnTo>
                  <a:lnTo>
                    <a:pt x="1023" y="13795"/>
                  </a:lnTo>
                  <a:lnTo>
                    <a:pt x="0" y="15670"/>
                  </a:lnTo>
                  <a:lnTo>
                    <a:pt x="2233" y="17098"/>
                  </a:lnTo>
                  <a:lnTo>
                    <a:pt x="3442" y="17188"/>
                  </a:lnTo>
                  <a:lnTo>
                    <a:pt x="3349" y="17991"/>
                  </a:lnTo>
                  <a:lnTo>
                    <a:pt x="2512" y="18973"/>
                  </a:lnTo>
                  <a:lnTo>
                    <a:pt x="2884" y="19866"/>
                  </a:lnTo>
                  <a:lnTo>
                    <a:pt x="4744" y="19955"/>
                  </a:lnTo>
                  <a:lnTo>
                    <a:pt x="5860" y="19598"/>
                  </a:lnTo>
                  <a:lnTo>
                    <a:pt x="6233" y="17455"/>
                  </a:lnTo>
                  <a:lnTo>
                    <a:pt x="6884" y="17098"/>
                  </a:lnTo>
                  <a:lnTo>
                    <a:pt x="10465" y="17991"/>
                  </a:lnTo>
                  <a:lnTo>
                    <a:pt x="11023" y="17813"/>
                  </a:lnTo>
                  <a:lnTo>
                    <a:pt x="11302" y="17366"/>
                  </a:lnTo>
                  <a:lnTo>
                    <a:pt x="10186" y="16473"/>
                  </a:lnTo>
                  <a:lnTo>
                    <a:pt x="9953" y="16027"/>
                  </a:lnTo>
                  <a:lnTo>
                    <a:pt x="10186" y="14777"/>
                  </a:lnTo>
                  <a:lnTo>
                    <a:pt x="10093" y="12723"/>
                  </a:lnTo>
                  <a:lnTo>
                    <a:pt x="10558" y="12366"/>
                  </a:lnTo>
                  <a:lnTo>
                    <a:pt x="11116" y="12009"/>
                  </a:lnTo>
                  <a:lnTo>
                    <a:pt x="11953" y="12098"/>
                  </a:lnTo>
                  <a:lnTo>
                    <a:pt x="13814" y="13795"/>
                  </a:lnTo>
                  <a:lnTo>
                    <a:pt x="15023" y="14330"/>
                  </a:lnTo>
                  <a:lnTo>
                    <a:pt x="17535" y="14688"/>
                  </a:lnTo>
                  <a:lnTo>
                    <a:pt x="17907" y="12902"/>
                  </a:lnTo>
                  <a:lnTo>
                    <a:pt x="17814" y="11741"/>
                  </a:lnTo>
                  <a:lnTo>
                    <a:pt x="16605" y="11116"/>
                  </a:lnTo>
                  <a:lnTo>
                    <a:pt x="15953" y="10313"/>
                  </a:lnTo>
                  <a:lnTo>
                    <a:pt x="16326" y="9375"/>
                  </a:lnTo>
                  <a:lnTo>
                    <a:pt x="17535" y="7857"/>
                  </a:lnTo>
                  <a:lnTo>
                    <a:pt x="19209" y="7500"/>
                  </a:lnTo>
                  <a:lnTo>
                    <a:pt x="19674" y="7321"/>
                  </a:lnTo>
                  <a:lnTo>
                    <a:pt x="19953" y="3571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3" name="Freeform 125"/>
            <p:cNvSpPr>
              <a:spLocks noChangeAspect="1"/>
            </p:cNvSpPr>
            <p:nvPr/>
          </p:nvSpPr>
          <p:spPr bwMode="auto">
            <a:xfrm>
              <a:off x="3387752" y="4581543"/>
              <a:ext cx="585788" cy="519113"/>
            </a:xfrm>
            <a:custGeom>
              <a:avLst/>
              <a:gdLst/>
              <a:ahLst/>
              <a:cxnLst>
                <a:cxn ang="0">
                  <a:pos x="18062" y="10336"/>
                </a:cxn>
                <a:cxn ang="0">
                  <a:pos x="17077" y="11604"/>
                </a:cxn>
                <a:cxn ang="0">
                  <a:pos x="16462" y="11157"/>
                </a:cxn>
                <a:cxn ang="0">
                  <a:pos x="16831" y="9403"/>
                </a:cxn>
                <a:cxn ang="0">
                  <a:pos x="17323" y="8657"/>
                </a:cxn>
                <a:cxn ang="0">
                  <a:pos x="17138" y="7687"/>
                </a:cxn>
                <a:cxn ang="0">
                  <a:pos x="14615" y="7910"/>
                </a:cxn>
                <a:cxn ang="0">
                  <a:pos x="13200" y="6567"/>
                </a:cxn>
                <a:cxn ang="0">
                  <a:pos x="11723" y="6418"/>
                </a:cxn>
                <a:cxn ang="0">
                  <a:pos x="10185" y="3134"/>
                </a:cxn>
                <a:cxn ang="0">
                  <a:pos x="5908" y="149"/>
                </a:cxn>
                <a:cxn ang="0">
                  <a:pos x="4862" y="0"/>
                </a:cxn>
                <a:cxn ang="0">
                  <a:pos x="4246" y="1119"/>
                </a:cxn>
                <a:cxn ang="0">
                  <a:pos x="3200" y="2090"/>
                </a:cxn>
                <a:cxn ang="0">
                  <a:pos x="3200" y="3806"/>
                </a:cxn>
                <a:cxn ang="0">
                  <a:pos x="1600" y="4403"/>
                </a:cxn>
                <a:cxn ang="0">
                  <a:pos x="800" y="5448"/>
                </a:cxn>
                <a:cxn ang="0">
                  <a:pos x="431" y="9328"/>
                </a:cxn>
                <a:cxn ang="0">
                  <a:pos x="1846" y="11455"/>
                </a:cxn>
                <a:cxn ang="0">
                  <a:pos x="2462" y="11903"/>
                </a:cxn>
                <a:cxn ang="0">
                  <a:pos x="2769" y="14216"/>
                </a:cxn>
                <a:cxn ang="0">
                  <a:pos x="3508" y="17201"/>
                </a:cxn>
                <a:cxn ang="0">
                  <a:pos x="6154" y="16903"/>
                </a:cxn>
                <a:cxn ang="0">
                  <a:pos x="8738" y="16381"/>
                </a:cxn>
                <a:cxn ang="0">
                  <a:pos x="9723" y="16381"/>
                </a:cxn>
                <a:cxn ang="0">
                  <a:pos x="11169" y="15858"/>
                </a:cxn>
                <a:cxn ang="0">
                  <a:pos x="12831" y="18619"/>
                </a:cxn>
                <a:cxn ang="0">
                  <a:pos x="13815" y="19963"/>
                </a:cxn>
                <a:cxn ang="0">
                  <a:pos x="14431" y="18619"/>
                </a:cxn>
                <a:cxn ang="0">
                  <a:pos x="15292" y="18470"/>
                </a:cxn>
                <a:cxn ang="0">
                  <a:pos x="16954" y="18246"/>
                </a:cxn>
                <a:cxn ang="0">
                  <a:pos x="19292" y="17873"/>
                </a:cxn>
                <a:cxn ang="0">
                  <a:pos x="19969" y="15933"/>
                </a:cxn>
                <a:cxn ang="0">
                  <a:pos x="19723" y="12948"/>
                </a:cxn>
                <a:cxn ang="0">
                  <a:pos x="19169" y="11157"/>
                </a:cxn>
              </a:cxnLst>
              <a:rect l="0" t="0" r="r" b="b"/>
              <a:pathLst>
                <a:path w="20000" h="20000">
                  <a:moveTo>
                    <a:pt x="19169" y="11157"/>
                  </a:moveTo>
                  <a:lnTo>
                    <a:pt x="18062" y="10336"/>
                  </a:lnTo>
                  <a:lnTo>
                    <a:pt x="17508" y="10933"/>
                  </a:lnTo>
                  <a:lnTo>
                    <a:pt x="17077" y="11604"/>
                  </a:lnTo>
                  <a:lnTo>
                    <a:pt x="16523" y="11381"/>
                  </a:lnTo>
                  <a:lnTo>
                    <a:pt x="16462" y="11157"/>
                  </a:lnTo>
                  <a:lnTo>
                    <a:pt x="16831" y="10112"/>
                  </a:lnTo>
                  <a:lnTo>
                    <a:pt x="16831" y="9403"/>
                  </a:lnTo>
                  <a:lnTo>
                    <a:pt x="17262" y="8881"/>
                  </a:lnTo>
                  <a:lnTo>
                    <a:pt x="17323" y="8657"/>
                  </a:lnTo>
                  <a:lnTo>
                    <a:pt x="17323" y="7836"/>
                  </a:lnTo>
                  <a:lnTo>
                    <a:pt x="17138" y="7687"/>
                  </a:lnTo>
                  <a:lnTo>
                    <a:pt x="15046" y="8060"/>
                  </a:lnTo>
                  <a:lnTo>
                    <a:pt x="14615" y="7910"/>
                  </a:lnTo>
                  <a:lnTo>
                    <a:pt x="13815" y="6716"/>
                  </a:lnTo>
                  <a:lnTo>
                    <a:pt x="13200" y="6567"/>
                  </a:lnTo>
                  <a:lnTo>
                    <a:pt x="12400" y="6642"/>
                  </a:lnTo>
                  <a:lnTo>
                    <a:pt x="11723" y="6418"/>
                  </a:lnTo>
                  <a:lnTo>
                    <a:pt x="11231" y="5672"/>
                  </a:lnTo>
                  <a:lnTo>
                    <a:pt x="10185" y="3134"/>
                  </a:lnTo>
                  <a:lnTo>
                    <a:pt x="9169" y="1642"/>
                  </a:lnTo>
                  <a:lnTo>
                    <a:pt x="5908" y="149"/>
                  </a:lnTo>
                  <a:lnTo>
                    <a:pt x="5415" y="149"/>
                  </a:lnTo>
                  <a:lnTo>
                    <a:pt x="4862" y="0"/>
                  </a:lnTo>
                  <a:lnTo>
                    <a:pt x="4738" y="522"/>
                  </a:lnTo>
                  <a:lnTo>
                    <a:pt x="4246" y="1119"/>
                  </a:lnTo>
                  <a:lnTo>
                    <a:pt x="3385" y="1642"/>
                  </a:lnTo>
                  <a:lnTo>
                    <a:pt x="3200" y="2090"/>
                  </a:lnTo>
                  <a:lnTo>
                    <a:pt x="3385" y="3433"/>
                  </a:lnTo>
                  <a:lnTo>
                    <a:pt x="3200" y="3806"/>
                  </a:lnTo>
                  <a:lnTo>
                    <a:pt x="2585" y="4179"/>
                  </a:lnTo>
                  <a:lnTo>
                    <a:pt x="1600" y="4403"/>
                  </a:lnTo>
                  <a:lnTo>
                    <a:pt x="1169" y="4701"/>
                  </a:lnTo>
                  <a:lnTo>
                    <a:pt x="800" y="5448"/>
                  </a:lnTo>
                  <a:lnTo>
                    <a:pt x="431" y="7313"/>
                  </a:lnTo>
                  <a:lnTo>
                    <a:pt x="431" y="9328"/>
                  </a:lnTo>
                  <a:lnTo>
                    <a:pt x="0" y="12052"/>
                  </a:lnTo>
                  <a:lnTo>
                    <a:pt x="1846" y="11455"/>
                  </a:lnTo>
                  <a:lnTo>
                    <a:pt x="2277" y="11604"/>
                  </a:lnTo>
                  <a:lnTo>
                    <a:pt x="2462" y="11903"/>
                  </a:lnTo>
                  <a:lnTo>
                    <a:pt x="2031" y="12649"/>
                  </a:lnTo>
                  <a:lnTo>
                    <a:pt x="2769" y="14216"/>
                  </a:lnTo>
                  <a:lnTo>
                    <a:pt x="2769" y="15187"/>
                  </a:lnTo>
                  <a:lnTo>
                    <a:pt x="3508" y="17201"/>
                  </a:lnTo>
                  <a:lnTo>
                    <a:pt x="4738" y="17351"/>
                  </a:lnTo>
                  <a:lnTo>
                    <a:pt x="6154" y="16903"/>
                  </a:lnTo>
                  <a:lnTo>
                    <a:pt x="7938" y="16978"/>
                  </a:lnTo>
                  <a:lnTo>
                    <a:pt x="8738" y="16381"/>
                  </a:lnTo>
                  <a:lnTo>
                    <a:pt x="9354" y="16231"/>
                  </a:lnTo>
                  <a:lnTo>
                    <a:pt x="9723" y="16381"/>
                  </a:lnTo>
                  <a:lnTo>
                    <a:pt x="10369" y="15933"/>
                  </a:lnTo>
                  <a:lnTo>
                    <a:pt x="11169" y="15858"/>
                  </a:lnTo>
                  <a:lnTo>
                    <a:pt x="11846" y="17425"/>
                  </a:lnTo>
                  <a:lnTo>
                    <a:pt x="12831" y="18619"/>
                  </a:lnTo>
                  <a:lnTo>
                    <a:pt x="13077" y="19515"/>
                  </a:lnTo>
                  <a:lnTo>
                    <a:pt x="13815" y="19963"/>
                  </a:lnTo>
                  <a:lnTo>
                    <a:pt x="13877" y="19963"/>
                  </a:lnTo>
                  <a:lnTo>
                    <a:pt x="14431" y="18619"/>
                  </a:lnTo>
                  <a:lnTo>
                    <a:pt x="14615" y="18470"/>
                  </a:lnTo>
                  <a:lnTo>
                    <a:pt x="15292" y="18470"/>
                  </a:lnTo>
                  <a:lnTo>
                    <a:pt x="16215" y="18694"/>
                  </a:lnTo>
                  <a:lnTo>
                    <a:pt x="16954" y="18246"/>
                  </a:lnTo>
                  <a:lnTo>
                    <a:pt x="18308" y="18396"/>
                  </a:lnTo>
                  <a:lnTo>
                    <a:pt x="19292" y="17873"/>
                  </a:lnTo>
                  <a:lnTo>
                    <a:pt x="19723" y="17127"/>
                  </a:lnTo>
                  <a:lnTo>
                    <a:pt x="19969" y="15933"/>
                  </a:lnTo>
                  <a:lnTo>
                    <a:pt x="19600" y="13694"/>
                  </a:lnTo>
                  <a:lnTo>
                    <a:pt x="19723" y="12948"/>
                  </a:lnTo>
                  <a:lnTo>
                    <a:pt x="19354" y="11381"/>
                  </a:lnTo>
                  <a:lnTo>
                    <a:pt x="19169" y="11157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  <a:ln w="63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4" name="Freeform 126"/>
            <p:cNvSpPr>
              <a:spLocks noChangeAspect="1"/>
            </p:cNvSpPr>
            <p:nvPr/>
          </p:nvSpPr>
          <p:spPr bwMode="auto">
            <a:xfrm>
              <a:off x="3127402" y="4327543"/>
              <a:ext cx="404813" cy="590550"/>
            </a:xfrm>
            <a:custGeom>
              <a:avLst/>
              <a:gdLst/>
              <a:ahLst/>
              <a:cxnLst>
                <a:cxn ang="0">
                  <a:pos x="18438" y="3421"/>
                </a:cxn>
                <a:cxn ang="0">
                  <a:pos x="18438" y="3816"/>
                </a:cxn>
                <a:cxn ang="0">
                  <a:pos x="19241" y="4737"/>
                </a:cxn>
                <a:cxn ang="0">
                  <a:pos x="19688" y="5855"/>
                </a:cxn>
                <a:cxn ang="0">
                  <a:pos x="19955" y="7961"/>
                </a:cxn>
                <a:cxn ang="0">
                  <a:pos x="19866" y="8618"/>
                </a:cxn>
                <a:cxn ang="0">
                  <a:pos x="19688" y="9079"/>
                </a:cxn>
                <a:cxn ang="0">
                  <a:pos x="18973" y="9605"/>
                </a:cxn>
                <a:cxn ang="0">
                  <a:pos x="17723" y="10033"/>
                </a:cxn>
                <a:cxn ang="0">
                  <a:pos x="17455" y="10428"/>
                </a:cxn>
                <a:cxn ang="0">
                  <a:pos x="17723" y="11612"/>
                </a:cxn>
                <a:cxn ang="0">
                  <a:pos x="17455" y="11941"/>
                </a:cxn>
                <a:cxn ang="0">
                  <a:pos x="16563" y="12270"/>
                </a:cxn>
                <a:cxn ang="0">
                  <a:pos x="15134" y="12467"/>
                </a:cxn>
                <a:cxn ang="0">
                  <a:pos x="14509" y="12730"/>
                </a:cxn>
                <a:cxn ang="0">
                  <a:pos x="13973" y="13388"/>
                </a:cxn>
                <a:cxn ang="0">
                  <a:pos x="13438" y="15033"/>
                </a:cxn>
                <a:cxn ang="0">
                  <a:pos x="13438" y="16809"/>
                </a:cxn>
                <a:cxn ang="0">
                  <a:pos x="12813" y="19243"/>
                </a:cxn>
                <a:cxn ang="0">
                  <a:pos x="12188" y="19375"/>
                </a:cxn>
                <a:cxn ang="0">
                  <a:pos x="10045" y="19572"/>
                </a:cxn>
                <a:cxn ang="0">
                  <a:pos x="8929" y="19967"/>
                </a:cxn>
                <a:cxn ang="0">
                  <a:pos x="7232" y="19572"/>
                </a:cxn>
                <a:cxn ang="0">
                  <a:pos x="5446" y="19572"/>
                </a:cxn>
                <a:cxn ang="0">
                  <a:pos x="5089" y="19046"/>
                </a:cxn>
                <a:cxn ang="0">
                  <a:pos x="5357" y="18651"/>
                </a:cxn>
                <a:cxn ang="0">
                  <a:pos x="6607" y="18257"/>
                </a:cxn>
                <a:cxn ang="0">
                  <a:pos x="6875" y="17928"/>
                </a:cxn>
                <a:cxn ang="0">
                  <a:pos x="6607" y="17599"/>
                </a:cxn>
                <a:cxn ang="0">
                  <a:pos x="5089" y="17533"/>
                </a:cxn>
                <a:cxn ang="0">
                  <a:pos x="3661" y="16941"/>
                </a:cxn>
                <a:cxn ang="0">
                  <a:pos x="3393" y="16480"/>
                </a:cxn>
                <a:cxn ang="0">
                  <a:pos x="3304" y="15493"/>
                </a:cxn>
                <a:cxn ang="0">
                  <a:pos x="357" y="15099"/>
                </a:cxn>
                <a:cxn ang="0">
                  <a:pos x="268" y="14901"/>
                </a:cxn>
                <a:cxn ang="0">
                  <a:pos x="0" y="14507"/>
                </a:cxn>
                <a:cxn ang="0">
                  <a:pos x="982" y="13125"/>
                </a:cxn>
                <a:cxn ang="0">
                  <a:pos x="1250" y="12007"/>
                </a:cxn>
                <a:cxn ang="0">
                  <a:pos x="1161" y="10822"/>
                </a:cxn>
                <a:cxn ang="0">
                  <a:pos x="893" y="10625"/>
                </a:cxn>
                <a:cxn ang="0">
                  <a:pos x="714" y="9868"/>
                </a:cxn>
                <a:cxn ang="0">
                  <a:pos x="1339" y="8882"/>
                </a:cxn>
                <a:cxn ang="0">
                  <a:pos x="1875" y="8684"/>
                </a:cxn>
                <a:cxn ang="0">
                  <a:pos x="4554" y="6974"/>
                </a:cxn>
                <a:cxn ang="0">
                  <a:pos x="5446" y="6711"/>
                </a:cxn>
                <a:cxn ang="0">
                  <a:pos x="5893" y="6184"/>
                </a:cxn>
                <a:cxn ang="0">
                  <a:pos x="6339" y="4934"/>
                </a:cxn>
                <a:cxn ang="0">
                  <a:pos x="6339" y="4211"/>
                </a:cxn>
                <a:cxn ang="0">
                  <a:pos x="5446" y="3816"/>
                </a:cxn>
                <a:cxn ang="0">
                  <a:pos x="5179" y="3355"/>
                </a:cxn>
                <a:cxn ang="0">
                  <a:pos x="5982" y="2697"/>
                </a:cxn>
                <a:cxn ang="0">
                  <a:pos x="6339" y="1513"/>
                </a:cxn>
                <a:cxn ang="0">
                  <a:pos x="7232" y="197"/>
                </a:cxn>
                <a:cxn ang="0">
                  <a:pos x="7857" y="0"/>
                </a:cxn>
                <a:cxn ang="0">
                  <a:pos x="8393" y="197"/>
                </a:cxn>
                <a:cxn ang="0">
                  <a:pos x="8750" y="658"/>
                </a:cxn>
                <a:cxn ang="0">
                  <a:pos x="8929" y="1513"/>
                </a:cxn>
                <a:cxn ang="0">
                  <a:pos x="10670" y="2961"/>
                </a:cxn>
                <a:cxn ang="0">
                  <a:pos x="11295" y="3289"/>
                </a:cxn>
                <a:cxn ang="0">
                  <a:pos x="14241" y="3289"/>
                </a:cxn>
                <a:cxn ang="0">
                  <a:pos x="16563" y="3618"/>
                </a:cxn>
                <a:cxn ang="0">
                  <a:pos x="18438" y="3421"/>
                </a:cxn>
              </a:cxnLst>
              <a:rect l="0" t="0" r="r" b="b"/>
              <a:pathLst>
                <a:path w="20000" h="20000">
                  <a:moveTo>
                    <a:pt x="18438" y="3421"/>
                  </a:moveTo>
                  <a:lnTo>
                    <a:pt x="18438" y="3816"/>
                  </a:lnTo>
                  <a:lnTo>
                    <a:pt x="19241" y="4737"/>
                  </a:lnTo>
                  <a:lnTo>
                    <a:pt x="19688" y="5855"/>
                  </a:lnTo>
                  <a:lnTo>
                    <a:pt x="19955" y="7961"/>
                  </a:lnTo>
                  <a:lnTo>
                    <a:pt x="19866" y="8618"/>
                  </a:lnTo>
                  <a:lnTo>
                    <a:pt x="19688" y="9079"/>
                  </a:lnTo>
                  <a:lnTo>
                    <a:pt x="18973" y="9605"/>
                  </a:lnTo>
                  <a:lnTo>
                    <a:pt x="17723" y="10033"/>
                  </a:lnTo>
                  <a:lnTo>
                    <a:pt x="17455" y="10428"/>
                  </a:lnTo>
                  <a:lnTo>
                    <a:pt x="17723" y="11612"/>
                  </a:lnTo>
                  <a:lnTo>
                    <a:pt x="17455" y="11941"/>
                  </a:lnTo>
                  <a:lnTo>
                    <a:pt x="16563" y="12270"/>
                  </a:lnTo>
                  <a:lnTo>
                    <a:pt x="15134" y="12467"/>
                  </a:lnTo>
                  <a:lnTo>
                    <a:pt x="14509" y="12730"/>
                  </a:lnTo>
                  <a:lnTo>
                    <a:pt x="13973" y="13388"/>
                  </a:lnTo>
                  <a:lnTo>
                    <a:pt x="13438" y="15033"/>
                  </a:lnTo>
                  <a:lnTo>
                    <a:pt x="13438" y="16809"/>
                  </a:lnTo>
                  <a:lnTo>
                    <a:pt x="12813" y="19243"/>
                  </a:lnTo>
                  <a:lnTo>
                    <a:pt x="12188" y="19375"/>
                  </a:lnTo>
                  <a:lnTo>
                    <a:pt x="10045" y="19572"/>
                  </a:lnTo>
                  <a:lnTo>
                    <a:pt x="8929" y="19967"/>
                  </a:lnTo>
                  <a:lnTo>
                    <a:pt x="7232" y="19572"/>
                  </a:lnTo>
                  <a:lnTo>
                    <a:pt x="5446" y="19572"/>
                  </a:lnTo>
                  <a:lnTo>
                    <a:pt x="5089" y="19046"/>
                  </a:lnTo>
                  <a:lnTo>
                    <a:pt x="5357" y="18651"/>
                  </a:lnTo>
                  <a:lnTo>
                    <a:pt x="6607" y="18257"/>
                  </a:lnTo>
                  <a:lnTo>
                    <a:pt x="6875" y="17928"/>
                  </a:lnTo>
                  <a:lnTo>
                    <a:pt x="6607" y="17599"/>
                  </a:lnTo>
                  <a:lnTo>
                    <a:pt x="5089" y="17533"/>
                  </a:lnTo>
                  <a:lnTo>
                    <a:pt x="3661" y="16941"/>
                  </a:lnTo>
                  <a:lnTo>
                    <a:pt x="3393" y="16480"/>
                  </a:lnTo>
                  <a:lnTo>
                    <a:pt x="3304" y="15493"/>
                  </a:lnTo>
                  <a:lnTo>
                    <a:pt x="357" y="15099"/>
                  </a:lnTo>
                  <a:lnTo>
                    <a:pt x="268" y="14901"/>
                  </a:lnTo>
                  <a:lnTo>
                    <a:pt x="0" y="14507"/>
                  </a:lnTo>
                  <a:lnTo>
                    <a:pt x="982" y="13125"/>
                  </a:lnTo>
                  <a:lnTo>
                    <a:pt x="1250" y="12007"/>
                  </a:lnTo>
                  <a:lnTo>
                    <a:pt x="1161" y="10822"/>
                  </a:lnTo>
                  <a:lnTo>
                    <a:pt x="893" y="10625"/>
                  </a:lnTo>
                  <a:lnTo>
                    <a:pt x="714" y="9868"/>
                  </a:lnTo>
                  <a:lnTo>
                    <a:pt x="1339" y="8882"/>
                  </a:lnTo>
                  <a:lnTo>
                    <a:pt x="1875" y="8684"/>
                  </a:lnTo>
                  <a:lnTo>
                    <a:pt x="4554" y="6974"/>
                  </a:lnTo>
                  <a:lnTo>
                    <a:pt x="5446" y="6711"/>
                  </a:lnTo>
                  <a:lnTo>
                    <a:pt x="5893" y="6184"/>
                  </a:lnTo>
                  <a:lnTo>
                    <a:pt x="6339" y="4934"/>
                  </a:lnTo>
                  <a:lnTo>
                    <a:pt x="6339" y="4211"/>
                  </a:lnTo>
                  <a:lnTo>
                    <a:pt x="5446" y="3816"/>
                  </a:lnTo>
                  <a:lnTo>
                    <a:pt x="5179" y="3355"/>
                  </a:lnTo>
                  <a:lnTo>
                    <a:pt x="5982" y="2697"/>
                  </a:lnTo>
                  <a:lnTo>
                    <a:pt x="6339" y="1513"/>
                  </a:lnTo>
                  <a:lnTo>
                    <a:pt x="7232" y="197"/>
                  </a:lnTo>
                  <a:lnTo>
                    <a:pt x="7857" y="0"/>
                  </a:lnTo>
                  <a:lnTo>
                    <a:pt x="8393" y="197"/>
                  </a:lnTo>
                  <a:lnTo>
                    <a:pt x="8750" y="658"/>
                  </a:lnTo>
                  <a:lnTo>
                    <a:pt x="8929" y="1513"/>
                  </a:lnTo>
                  <a:lnTo>
                    <a:pt x="10670" y="2961"/>
                  </a:lnTo>
                  <a:lnTo>
                    <a:pt x="11295" y="3289"/>
                  </a:lnTo>
                  <a:lnTo>
                    <a:pt x="14241" y="3289"/>
                  </a:lnTo>
                  <a:lnTo>
                    <a:pt x="16563" y="3618"/>
                  </a:lnTo>
                  <a:lnTo>
                    <a:pt x="18438" y="3421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  <a:ln w="63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5" name="Freeform 127"/>
            <p:cNvSpPr>
              <a:spLocks noChangeAspect="1"/>
            </p:cNvSpPr>
            <p:nvPr/>
          </p:nvSpPr>
          <p:spPr bwMode="auto">
            <a:xfrm>
              <a:off x="3500465" y="4214831"/>
              <a:ext cx="768350" cy="671512"/>
            </a:xfrm>
            <a:custGeom>
              <a:avLst/>
              <a:gdLst/>
              <a:ahLst/>
              <a:cxnLst>
                <a:cxn ang="0">
                  <a:pos x="1355" y="5174"/>
                </a:cxn>
                <a:cxn ang="0">
                  <a:pos x="2290" y="3779"/>
                </a:cxn>
                <a:cxn ang="0">
                  <a:pos x="3738" y="3140"/>
                </a:cxn>
                <a:cxn ang="0">
                  <a:pos x="4346" y="1221"/>
                </a:cxn>
                <a:cxn ang="0">
                  <a:pos x="5561" y="0"/>
                </a:cxn>
                <a:cxn ang="0">
                  <a:pos x="6495" y="233"/>
                </a:cxn>
                <a:cxn ang="0">
                  <a:pos x="8178" y="1744"/>
                </a:cxn>
                <a:cxn ang="0">
                  <a:pos x="9252" y="2035"/>
                </a:cxn>
                <a:cxn ang="0">
                  <a:pos x="10210" y="2209"/>
                </a:cxn>
                <a:cxn ang="0">
                  <a:pos x="11145" y="3140"/>
                </a:cxn>
                <a:cxn ang="0">
                  <a:pos x="12173" y="3140"/>
                </a:cxn>
                <a:cxn ang="0">
                  <a:pos x="12500" y="2384"/>
                </a:cxn>
                <a:cxn ang="0">
                  <a:pos x="13154" y="2035"/>
                </a:cxn>
                <a:cxn ang="0">
                  <a:pos x="14369" y="2791"/>
                </a:cxn>
                <a:cxn ang="0">
                  <a:pos x="15023" y="4477"/>
                </a:cxn>
                <a:cxn ang="0">
                  <a:pos x="14836" y="5930"/>
                </a:cxn>
                <a:cxn ang="0">
                  <a:pos x="16379" y="6279"/>
                </a:cxn>
                <a:cxn ang="0">
                  <a:pos x="17547" y="7035"/>
                </a:cxn>
                <a:cxn ang="0">
                  <a:pos x="18855" y="9070"/>
                </a:cxn>
                <a:cxn ang="0">
                  <a:pos x="19836" y="9419"/>
                </a:cxn>
                <a:cxn ang="0">
                  <a:pos x="18762" y="10959"/>
                </a:cxn>
                <a:cxn ang="0">
                  <a:pos x="18294" y="12587"/>
                </a:cxn>
                <a:cxn ang="0">
                  <a:pos x="19089" y="13692"/>
                </a:cxn>
                <a:cxn ang="0">
                  <a:pos x="19977" y="14680"/>
                </a:cxn>
                <a:cxn ang="0">
                  <a:pos x="19369" y="15669"/>
                </a:cxn>
                <a:cxn ang="0">
                  <a:pos x="18715" y="17006"/>
                </a:cxn>
                <a:cxn ang="0">
                  <a:pos x="18855" y="18052"/>
                </a:cxn>
                <a:cxn ang="0">
                  <a:pos x="17500" y="18169"/>
                </a:cxn>
                <a:cxn ang="0">
                  <a:pos x="17079" y="18401"/>
                </a:cxn>
                <a:cxn ang="0">
                  <a:pos x="16145" y="18227"/>
                </a:cxn>
                <a:cxn ang="0">
                  <a:pos x="14696" y="17878"/>
                </a:cxn>
                <a:cxn ang="0">
                  <a:pos x="13481" y="18576"/>
                </a:cxn>
                <a:cxn ang="0">
                  <a:pos x="12500" y="18983"/>
                </a:cxn>
                <a:cxn ang="0">
                  <a:pos x="11752" y="19215"/>
                </a:cxn>
                <a:cxn ang="0">
                  <a:pos x="10771" y="18983"/>
                </a:cxn>
                <a:cxn ang="0">
                  <a:pos x="10023" y="19971"/>
                </a:cxn>
                <a:cxn ang="0">
                  <a:pos x="9579" y="19622"/>
                </a:cxn>
                <a:cxn ang="0">
                  <a:pos x="9860" y="18227"/>
                </a:cxn>
                <a:cxn ang="0">
                  <a:pos x="10210" y="17645"/>
                </a:cxn>
                <a:cxn ang="0">
                  <a:pos x="10070" y="16890"/>
                </a:cxn>
                <a:cxn ang="0">
                  <a:pos x="8178" y="17064"/>
                </a:cxn>
                <a:cxn ang="0">
                  <a:pos x="7103" y="16017"/>
                </a:cxn>
                <a:cxn ang="0">
                  <a:pos x="5981" y="15901"/>
                </a:cxn>
                <a:cxn ang="0">
                  <a:pos x="4813" y="13343"/>
                </a:cxn>
                <a:cxn ang="0">
                  <a:pos x="1542" y="11017"/>
                </a:cxn>
                <a:cxn ang="0">
                  <a:pos x="748" y="10901"/>
                </a:cxn>
                <a:cxn ang="0">
                  <a:pos x="654" y="8488"/>
                </a:cxn>
                <a:cxn ang="0">
                  <a:pos x="0" y="6686"/>
                </a:cxn>
                <a:cxn ang="0">
                  <a:pos x="140" y="5872"/>
                </a:cxn>
                <a:cxn ang="0">
                  <a:pos x="1075" y="5291"/>
                </a:cxn>
              </a:cxnLst>
              <a:rect l="0" t="0" r="r" b="b"/>
              <a:pathLst>
                <a:path w="20000" h="20000">
                  <a:moveTo>
                    <a:pt x="1075" y="5291"/>
                  </a:moveTo>
                  <a:lnTo>
                    <a:pt x="1355" y="5174"/>
                  </a:lnTo>
                  <a:lnTo>
                    <a:pt x="1869" y="4128"/>
                  </a:lnTo>
                  <a:lnTo>
                    <a:pt x="2290" y="3779"/>
                  </a:lnTo>
                  <a:lnTo>
                    <a:pt x="3505" y="3488"/>
                  </a:lnTo>
                  <a:lnTo>
                    <a:pt x="3738" y="3140"/>
                  </a:lnTo>
                  <a:lnTo>
                    <a:pt x="4065" y="1802"/>
                  </a:lnTo>
                  <a:lnTo>
                    <a:pt x="4346" y="1221"/>
                  </a:lnTo>
                  <a:lnTo>
                    <a:pt x="5093" y="233"/>
                  </a:lnTo>
                  <a:lnTo>
                    <a:pt x="5561" y="0"/>
                  </a:lnTo>
                  <a:lnTo>
                    <a:pt x="5888" y="0"/>
                  </a:lnTo>
                  <a:lnTo>
                    <a:pt x="6495" y="233"/>
                  </a:lnTo>
                  <a:lnTo>
                    <a:pt x="7477" y="930"/>
                  </a:lnTo>
                  <a:lnTo>
                    <a:pt x="8178" y="1744"/>
                  </a:lnTo>
                  <a:lnTo>
                    <a:pt x="8692" y="1977"/>
                  </a:lnTo>
                  <a:lnTo>
                    <a:pt x="9252" y="2035"/>
                  </a:lnTo>
                  <a:lnTo>
                    <a:pt x="10023" y="1977"/>
                  </a:lnTo>
                  <a:lnTo>
                    <a:pt x="10210" y="2209"/>
                  </a:lnTo>
                  <a:lnTo>
                    <a:pt x="10491" y="3198"/>
                  </a:lnTo>
                  <a:lnTo>
                    <a:pt x="11145" y="3140"/>
                  </a:lnTo>
                  <a:lnTo>
                    <a:pt x="11799" y="3372"/>
                  </a:lnTo>
                  <a:lnTo>
                    <a:pt x="12173" y="3140"/>
                  </a:lnTo>
                  <a:lnTo>
                    <a:pt x="12220" y="2616"/>
                  </a:lnTo>
                  <a:lnTo>
                    <a:pt x="12500" y="2384"/>
                  </a:lnTo>
                  <a:lnTo>
                    <a:pt x="12687" y="2209"/>
                  </a:lnTo>
                  <a:lnTo>
                    <a:pt x="13154" y="2035"/>
                  </a:lnTo>
                  <a:lnTo>
                    <a:pt x="13575" y="2151"/>
                  </a:lnTo>
                  <a:lnTo>
                    <a:pt x="14369" y="2791"/>
                  </a:lnTo>
                  <a:lnTo>
                    <a:pt x="15023" y="3605"/>
                  </a:lnTo>
                  <a:lnTo>
                    <a:pt x="15023" y="4477"/>
                  </a:lnTo>
                  <a:lnTo>
                    <a:pt x="14743" y="5291"/>
                  </a:lnTo>
                  <a:lnTo>
                    <a:pt x="14836" y="5930"/>
                  </a:lnTo>
                  <a:lnTo>
                    <a:pt x="15350" y="6279"/>
                  </a:lnTo>
                  <a:lnTo>
                    <a:pt x="16379" y="6279"/>
                  </a:lnTo>
                  <a:lnTo>
                    <a:pt x="17173" y="6512"/>
                  </a:lnTo>
                  <a:lnTo>
                    <a:pt x="17547" y="7035"/>
                  </a:lnTo>
                  <a:lnTo>
                    <a:pt x="18435" y="8837"/>
                  </a:lnTo>
                  <a:lnTo>
                    <a:pt x="18855" y="9070"/>
                  </a:lnTo>
                  <a:lnTo>
                    <a:pt x="19696" y="9244"/>
                  </a:lnTo>
                  <a:lnTo>
                    <a:pt x="19836" y="9419"/>
                  </a:lnTo>
                  <a:lnTo>
                    <a:pt x="19790" y="10145"/>
                  </a:lnTo>
                  <a:lnTo>
                    <a:pt x="18762" y="10959"/>
                  </a:lnTo>
                  <a:lnTo>
                    <a:pt x="18388" y="11599"/>
                  </a:lnTo>
                  <a:lnTo>
                    <a:pt x="18294" y="12587"/>
                  </a:lnTo>
                  <a:lnTo>
                    <a:pt x="18435" y="12936"/>
                  </a:lnTo>
                  <a:lnTo>
                    <a:pt x="19089" y="13692"/>
                  </a:lnTo>
                  <a:lnTo>
                    <a:pt x="19836" y="14099"/>
                  </a:lnTo>
                  <a:lnTo>
                    <a:pt x="19977" y="14680"/>
                  </a:lnTo>
                  <a:lnTo>
                    <a:pt x="19930" y="15087"/>
                  </a:lnTo>
                  <a:lnTo>
                    <a:pt x="19369" y="15669"/>
                  </a:lnTo>
                  <a:lnTo>
                    <a:pt x="18621" y="16134"/>
                  </a:lnTo>
                  <a:lnTo>
                    <a:pt x="18715" y="17006"/>
                  </a:lnTo>
                  <a:lnTo>
                    <a:pt x="18902" y="17703"/>
                  </a:lnTo>
                  <a:lnTo>
                    <a:pt x="18855" y="18052"/>
                  </a:lnTo>
                  <a:lnTo>
                    <a:pt x="17921" y="18052"/>
                  </a:lnTo>
                  <a:lnTo>
                    <a:pt x="17500" y="18169"/>
                  </a:lnTo>
                  <a:lnTo>
                    <a:pt x="17360" y="18401"/>
                  </a:lnTo>
                  <a:lnTo>
                    <a:pt x="17079" y="18401"/>
                  </a:lnTo>
                  <a:lnTo>
                    <a:pt x="16379" y="18052"/>
                  </a:lnTo>
                  <a:lnTo>
                    <a:pt x="16145" y="18227"/>
                  </a:lnTo>
                  <a:lnTo>
                    <a:pt x="15350" y="17994"/>
                  </a:lnTo>
                  <a:lnTo>
                    <a:pt x="14696" y="17878"/>
                  </a:lnTo>
                  <a:lnTo>
                    <a:pt x="14229" y="18052"/>
                  </a:lnTo>
                  <a:lnTo>
                    <a:pt x="13481" y="18576"/>
                  </a:lnTo>
                  <a:lnTo>
                    <a:pt x="13014" y="18576"/>
                  </a:lnTo>
                  <a:lnTo>
                    <a:pt x="12500" y="18983"/>
                  </a:lnTo>
                  <a:lnTo>
                    <a:pt x="11939" y="19157"/>
                  </a:lnTo>
                  <a:lnTo>
                    <a:pt x="11752" y="19215"/>
                  </a:lnTo>
                  <a:lnTo>
                    <a:pt x="11612" y="19622"/>
                  </a:lnTo>
                  <a:lnTo>
                    <a:pt x="10771" y="18983"/>
                  </a:lnTo>
                  <a:lnTo>
                    <a:pt x="10350" y="19448"/>
                  </a:lnTo>
                  <a:lnTo>
                    <a:pt x="10023" y="19971"/>
                  </a:lnTo>
                  <a:lnTo>
                    <a:pt x="9626" y="19797"/>
                  </a:lnTo>
                  <a:lnTo>
                    <a:pt x="9579" y="19622"/>
                  </a:lnTo>
                  <a:lnTo>
                    <a:pt x="9860" y="18808"/>
                  </a:lnTo>
                  <a:lnTo>
                    <a:pt x="9860" y="18227"/>
                  </a:lnTo>
                  <a:lnTo>
                    <a:pt x="10164" y="17820"/>
                  </a:lnTo>
                  <a:lnTo>
                    <a:pt x="10210" y="17645"/>
                  </a:lnTo>
                  <a:lnTo>
                    <a:pt x="10210" y="17006"/>
                  </a:lnTo>
                  <a:lnTo>
                    <a:pt x="10070" y="16890"/>
                  </a:lnTo>
                  <a:lnTo>
                    <a:pt x="8505" y="17180"/>
                  </a:lnTo>
                  <a:lnTo>
                    <a:pt x="8178" y="17064"/>
                  </a:lnTo>
                  <a:lnTo>
                    <a:pt x="7570" y="16134"/>
                  </a:lnTo>
                  <a:lnTo>
                    <a:pt x="7103" y="16017"/>
                  </a:lnTo>
                  <a:lnTo>
                    <a:pt x="6495" y="16076"/>
                  </a:lnTo>
                  <a:lnTo>
                    <a:pt x="5981" y="15901"/>
                  </a:lnTo>
                  <a:lnTo>
                    <a:pt x="5607" y="15320"/>
                  </a:lnTo>
                  <a:lnTo>
                    <a:pt x="4813" y="13343"/>
                  </a:lnTo>
                  <a:lnTo>
                    <a:pt x="4019" y="12180"/>
                  </a:lnTo>
                  <a:lnTo>
                    <a:pt x="1542" y="11017"/>
                  </a:lnTo>
                  <a:lnTo>
                    <a:pt x="1168" y="11017"/>
                  </a:lnTo>
                  <a:lnTo>
                    <a:pt x="748" y="10901"/>
                  </a:lnTo>
                  <a:lnTo>
                    <a:pt x="794" y="10320"/>
                  </a:lnTo>
                  <a:lnTo>
                    <a:pt x="654" y="8488"/>
                  </a:lnTo>
                  <a:lnTo>
                    <a:pt x="421" y="7500"/>
                  </a:lnTo>
                  <a:lnTo>
                    <a:pt x="0" y="6686"/>
                  </a:lnTo>
                  <a:lnTo>
                    <a:pt x="0" y="6337"/>
                  </a:lnTo>
                  <a:lnTo>
                    <a:pt x="140" y="5872"/>
                  </a:lnTo>
                  <a:lnTo>
                    <a:pt x="280" y="5698"/>
                  </a:lnTo>
                  <a:lnTo>
                    <a:pt x="1075" y="5291"/>
                  </a:lnTo>
                  <a:close/>
                </a:path>
              </a:pathLst>
            </a:custGeom>
            <a:solidFill>
              <a:srgbClr val="C00000">
                <a:alpha val="30000"/>
              </a:srgbClr>
            </a:solidFill>
            <a:ln w="63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6" name="Freeform 128"/>
            <p:cNvSpPr>
              <a:spLocks noChangeAspect="1"/>
            </p:cNvSpPr>
            <p:nvPr/>
          </p:nvSpPr>
          <p:spPr bwMode="auto">
            <a:xfrm>
              <a:off x="2901977" y="4133868"/>
              <a:ext cx="636588" cy="508000"/>
            </a:xfrm>
            <a:custGeom>
              <a:avLst/>
              <a:gdLst/>
              <a:ahLst/>
              <a:cxnLst>
                <a:cxn ang="0">
                  <a:pos x="1461" y="5846"/>
                </a:cxn>
                <a:cxn ang="0">
                  <a:pos x="2416" y="4538"/>
                </a:cxn>
                <a:cxn ang="0">
                  <a:pos x="4270" y="3615"/>
                </a:cxn>
                <a:cxn ang="0">
                  <a:pos x="4663" y="1615"/>
                </a:cxn>
                <a:cxn ang="0">
                  <a:pos x="5618" y="2385"/>
                </a:cxn>
                <a:cxn ang="0">
                  <a:pos x="6404" y="1846"/>
                </a:cxn>
                <a:cxn ang="0">
                  <a:pos x="7303" y="2154"/>
                </a:cxn>
                <a:cxn ang="0">
                  <a:pos x="7921" y="1538"/>
                </a:cxn>
                <a:cxn ang="0">
                  <a:pos x="9157" y="1308"/>
                </a:cxn>
                <a:cxn ang="0">
                  <a:pos x="12107" y="77"/>
                </a:cxn>
                <a:cxn ang="0">
                  <a:pos x="13230" y="77"/>
                </a:cxn>
                <a:cxn ang="0">
                  <a:pos x="14129" y="1538"/>
                </a:cxn>
                <a:cxn ang="0">
                  <a:pos x="16376" y="7538"/>
                </a:cxn>
                <a:cxn ang="0">
                  <a:pos x="19972" y="10115"/>
                </a:cxn>
                <a:cxn ang="0">
                  <a:pos x="18848" y="10885"/>
                </a:cxn>
                <a:cxn ang="0">
                  <a:pos x="17500" y="11731"/>
                </a:cxn>
                <a:cxn ang="0">
                  <a:pos x="14185" y="11346"/>
                </a:cxn>
                <a:cxn ang="0">
                  <a:pos x="12669" y="9308"/>
                </a:cxn>
                <a:cxn ang="0">
                  <a:pos x="12331" y="7769"/>
                </a:cxn>
                <a:cxn ang="0">
                  <a:pos x="11601" y="7769"/>
                </a:cxn>
                <a:cxn ang="0">
                  <a:pos x="10815" y="10654"/>
                </a:cxn>
                <a:cxn ang="0">
                  <a:pos x="10478" y="11962"/>
                </a:cxn>
                <a:cxn ang="0">
                  <a:pos x="11039" y="13269"/>
                </a:cxn>
                <a:cxn ang="0">
                  <a:pos x="10478" y="15346"/>
                </a:cxn>
                <a:cxn ang="0">
                  <a:pos x="8258" y="17654"/>
                </a:cxn>
                <a:cxn ang="0">
                  <a:pos x="7528" y="19038"/>
                </a:cxn>
                <a:cxn ang="0">
                  <a:pos x="6517" y="19500"/>
                </a:cxn>
                <a:cxn ang="0">
                  <a:pos x="5562" y="17885"/>
                </a:cxn>
                <a:cxn ang="0">
                  <a:pos x="4101" y="17731"/>
                </a:cxn>
                <a:cxn ang="0">
                  <a:pos x="3764" y="15346"/>
                </a:cxn>
                <a:cxn ang="0">
                  <a:pos x="2135" y="12962"/>
                </a:cxn>
                <a:cxn ang="0">
                  <a:pos x="0" y="10654"/>
                </a:cxn>
              </a:cxnLst>
              <a:rect l="0" t="0" r="r" b="b"/>
              <a:pathLst>
                <a:path w="20000" h="20000">
                  <a:moveTo>
                    <a:pt x="618" y="8077"/>
                  </a:moveTo>
                  <a:lnTo>
                    <a:pt x="1461" y="5846"/>
                  </a:lnTo>
                  <a:lnTo>
                    <a:pt x="2079" y="4923"/>
                  </a:lnTo>
                  <a:lnTo>
                    <a:pt x="2416" y="4538"/>
                  </a:lnTo>
                  <a:lnTo>
                    <a:pt x="3427" y="4231"/>
                  </a:lnTo>
                  <a:lnTo>
                    <a:pt x="4270" y="3615"/>
                  </a:lnTo>
                  <a:lnTo>
                    <a:pt x="4494" y="3077"/>
                  </a:lnTo>
                  <a:lnTo>
                    <a:pt x="4663" y="1615"/>
                  </a:lnTo>
                  <a:lnTo>
                    <a:pt x="5393" y="2308"/>
                  </a:lnTo>
                  <a:lnTo>
                    <a:pt x="5618" y="2385"/>
                  </a:lnTo>
                  <a:lnTo>
                    <a:pt x="5955" y="2308"/>
                  </a:lnTo>
                  <a:lnTo>
                    <a:pt x="6404" y="1846"/>
                  </a:lnTo>
                  <a:lnTo>
                    <a:pt x="6966" y="1846"/>
                  </a:lnTo>
                  <a:lnTo>
                    <a:pt x="7303" y="2154"/>
                  </a:lnTo>
                  <a:lnTo>
                    <a:pt x="7697" y="2077"/>
                  </a:lnTo>
                  <a:lnTo>
                    <a:pt x="7921" y="1538"/>
                  </a:lnTo>
                  <a:lnTo>
                    <a:pt x="8371" y="1154"/>
                  </a:lnTo>
                  <a:lnTo>
                    <a:pt x="9157" y="1308"/>
                  </a:lnTo>
                  <a:lnTo>
                    <a:pt x="9663" y="1308"/>
                  </a:lnTo>
                  <a:lnTo>
                    <a:pt x="12107" y="77"/>
                  </a:lnTo>
                  <a:lnTo>
                    <a:pt x="12669" y="0"/>
                  </a:lnTo>
                  <a:lnTo>
                    <a:pt x="13230" y="77"/>
                  </a:lnTo>
                  <a:lnTo>
                    <a:pt x="13792" y="769"/>
                  </a:lnTo>
                  <a:lnTo>
                    <a:pt x="14129" y="1538"/>
                  </a:lnTo>
                  <a:lnTo>
                    <a:pt x="15983" y="6846"/>
                  </a:lnTo>
                  <a:lnTo>
                    <a:pt x="16376" y="7538"/>
                  </a:lnTo>
                  <a:lnTo>
                    <a:pt x="19073" y="9385"/>
                  </a:lnTo>
                  <a:lnTo>
                    <a:pt x="19972" y="10115"/>
                  </a:lnTo>
                  <a:lnTo>
                    <a:pt x="19017" y="10654"/>
                  </a:lnTo>
                  <a:lnTo>
                    <a:pt x="18848" y="10885"/>
                  </a:lnTo>
                  <a:lnTo>
                    <a:pt x="18680" y="11500"/>
                  </a:lnTo>
                  <a:lnTo>
                    <a:pt x="17500" y="11731"/>
                  </a:lnTo>
                  <a:lnTo>
                    <a:pt x="16039" y="11346"/>
                  </a:lnTo>
                  <a:lnTo>
                    <a:pt x="14185" y="11346"/>
                  </a:lnTo>
                  <a:lnTo>
                    <a:pt x="13792" y="10962"/>
                  </a:lnTo>
                  <a:lnTo>
                    <a:pt x="12669" y="9308"/>
                  </a:lnTo>
                  <a:lnTo>
                    <a:pt x="12556" y="8308"/>
                  </a:lnTo>
                  <a:lnTo>
                    <a:pt x="12331" y="7769"/>
                  </a:lnTo>
                  <a:lnTo>
                    <a:pt x="11994" y="7538"/>
                  </a:lnTo>
                  <a:lnTo>
                    <a:pt x="11601" y="7769"/>
                  </a:lnTo>
                  <a:lnTo>
                    <a:pt x="11039" y="9308"/>
                  </a:lnTo>
                  <a:lnTo>
                    <a:pt x="10815" y="10654"/>
                  </a:lnTo>
                  <a:lnTo>
                    <a:pt x="10309" y="11423"/>
                  </a:lnTo>
                  <a:lnTo>
                    <a:pt x="10478" y="11962"/>
                  </a:lnTo>
                  <a:lnTo>
                    <a:pt x="11039" y="12423"/>
                  </a:lnTo>
                  <a:lnTo>
                    <a:pt x="11039" y="13269"/>
                  </a:lnTo>
                  <a:lnTo>
                    <a:pt x="10758" y="14731"/>
                  </a:lnTo>
                  <a:lnTo>
                    <a:pt x="10478" y="15346"/>
                  </a:lnTo>
                  <a:lnTo>
                    <a:pt x="9944" y="15654"/>
                  </a:lnTo>
                  <a:lnTo>
                    <a:pt x="8258" y="17654"/>
                  </a:lnTo>
                  <a:lnTo>
                    <a:pt x="7921" y="17885"/>
                  </a:lnTo>
                  <a:lnTo>
                    <a:pt x="7528" y="19038"/>
                  </a:lnTo>
                  <a:lnTo>
                    <a:pt x="7640" y="19962"/>
                  </a:lnTo>
                  <a:lnTo>
                    <a:pt x="6517" y="19500"/>
                  </a:lnTo>
                  <a:lnTo>
                    <a:pt x="6236" y="18731"/>
                  </a:lnTo>
                  <a:lnTo>
                    <a:pt x="5562" y="17885"/>
                  </a:lnTo>
                  <a:lnTo>
                    <a:pt x="4831" y="17654"/>
                  </a:lnTo>
                  <a:lnTo>
                    <a:pt x="4101" y="17731"/>
                  </a:lnTo>
                  <a:lnTo>
                    <a:pt x="4101" y="16885"/>
                  </a:lnTo>
                  <a:lnTo>
                    <a:pt x="3764" y="15346"/>
                  </a:lnTo>
                  <a:lnTo>
                    <a:pt x="3427" y="14731"/>
                  </a:lnTo>
                  <a:lnTo>
                    <a:pt x="2135" y="12962"/>
                  </a:lnTo>
                  <a:lnTo>
                    <a:pt x="56" y="11346"/>
                  </a:lnTo>
                  <a:lnTo>
                    <a:pt x="0" y="10654"/>
                  </a:lnTo>
                  <a:lnTo>
                    <a:pt x="618" y="8077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7" name="Freeform 129"/>
            <p:cNvSpPr>
              <a:spLocks noChangeAspect="1"/>
            </p:cNvSpPr>
            <p:nvPr/>
          </p:nvSpPr>
          <p:spPr bwMode="auto">
            <a:xfrm>
              <a:off x="2954365" y="3378218"/>
              <a:ext cx="1201737" cy="1014413"/>
            </a:xfrm>
            <a:custGeom>
              <a:avLst/>
              <a:gdLst/>
              <a:ahLst/>
              <a:cxnLst>
                <a:cxn ang="0">
                  <a:pos x="3805" y="423"/>
                </a:cxn>
                <a:cxn ang="0">
                  <a:pos x="2996" y="0"/>
                </a:cxn>
                <a:cxn ang="0">
                  <a:pos x="1888" y="1463"/>
                </a:cxn>
                <a:cxn ang="0">
                  <a:pos x="479" y="4966"/>
                </a:cxn>
                <a:cxn ang="0">
                  <a:pos x="210" y="6410"/>
                </a:cxn>
                <a:cxn ang="0">
                  <a:pos x="689" y="7180"/>
                </a:cxn>
                <a:cxn ang="0">
                  <a:pos x="1019" y="10953"/>
                </a:cxn>
                <a:cxn ang="0">
                  <a:pos x="1019" y="13109"/>
                </a:cxn>
                <a:cxn ang="0">
                  <a:pos x="1768" y="15284"/>
                </a:cxn>
                <a:cxn ang="0">
                  <a:pos x="2097" y="16092"/>
                </a:cxn>
                <a:cxn ang="0">
                  <a:pos x="2816" y="15823"/>
                </a:cxn>
                <a:cxn ang="0">
                  <a:pos x="3326" y="15669"/>
                </a:cxn>
                <a:cxn ang="0">
                  <a:pos x="4255" y="15553"/>
                </a:cxn>
                <a:cxn ang="0">
                  <a:pos x="6157" y="14957"/>
                </a:cxn>
                <a:cxn ang="0">
                  <a:pos x="7625" y="18325"/>
                </a:cxn>
                <a:cxn ang="0">
                  <a:pos x="9753" y="19981"/>
                </a:cxn>
                <a:cxn ang="0">
                  <a:pos x="10532" y="18980"/>
                </a:cxn>
                <a:cxn ang="0">
                  <a:pos x="11670" y="17671"/>
                </a:cxn>
                <a:cxn ang="0">
                  <a:pos x="12629" y="16477"/>
                </a:cxn>
                <a:cxn ang="0">
                  <a:pos x="13858" y="17093"/>
                </a:cxn>
                <a:cxn ang="0">
                  <a:pos x="14996" y="17825"/>
                </a:cxn>
                <a:cxn ang="0">
                  <a:pos x="15790" y="18595"/>
                </a:cxn>
                <a:cxn ang="0">
                  <a:pos x="16869" y="18556"/>
                </a:cxn>
                <a:cxn ang="0">
                  <a:pos x="17199" y="17940"/>
                </a:cxn>
                <a:cxn ang="0">
                  <a:pos x="18277" y="18325"/>
                </a:cxn>
                <a:cxn ang="0">
                  <a:pos x="19985" y="17170"/>
                </a:cxn>
                <a:cxn ang="0">
                  <a:pos x="19386" y="16323"/>
                </a:cxn>
                <a:cxn ang="0">
                  <a:pos x="19356" y="15322"/>
                </a:cxn>
                <a:cxn ang="0">
                  <a:pos x="18577" y="14687"/>
                </a:cxn>
                <a:cxn ang="0">
                  <a:pos x="16599" y="11915"/>
                </a:cxn>
                <a:cxn ang="0">
                  <a:pos x="16030" y="11569"/>
                </a:cxn>
                <a:cxn ang="0">
                  <a:pos x="16569" y="12878"/>
                </a:cxn>
                <a:cxn ang="0">
                  <a:pos x="15790" y="12955"/>
                </a:cxn>
                <a:cxn ang="0">
                  <a:pos x="15431" y="13494"/>
                </a:cxn>
                <a:cxn ang="0">
                  <a:pos x="14517" y="12955"/>
                </a:cxn>
                <a:cxn ang="0">
                  <a:pos x="13918" y="11838"/>
                </a:cxn>
                <a:cxn ang="0">
                  <a:pos x="12749" y="11338"/>
                </a:cxn>
                <a:cxn ang="0">
                  <a:pos x="11431" y="10298"/>
                </a:cxn>
                <a:cxn ang="0">
                  <a:pos x="10772" y="9490"/>
                </a:cxn>
                <a:cxn ang="0">
                  <a:pos x="9873" y="9105"/>
                </a:cxn>
                <a:cxn ang="0">
                  <a:pos x="9633" y="7180"/>
                </a:cxn>
                <a:cxn ang="0">
                  <a:pos x="8854" y="5602"/>
                </a:cxn>
                <a:cxn ang="0">
                  <a:pos x="8674" y="6218"/>
                </a:cxn>
                <a:cxn ang="0">
                  <a:pos x="8045" y="5756"/>
                </a:cxn>
                <a:cxn ang="0">
                  <a:pos x="7086" y="5178"/>
                </a:cxn>
                <a:cxn ang="0">
                  <a:pos x="5049" y="2464"/>
                </a:cxn>
                <a:cxn ang="0">
                  <a:pos x="4704" y="1732"/>
                </a:cxn>
                <a:cxn ang="0">
                  <a:pos x="5139" y="847"/>
                </a:cxn>
              </a:cxnLst>
              <a:rect l="0" t="0" r="r" b="b"/>
              <a:pathLst>
                <a:path w="20000" h="20000">
                  <a:moveTo>
                    <a:pt x="4974" y="115"/>
                  </a:moveTo>
                  <a:lnTo>
                    <a:pt x="4464" y="38"/>
                  </a:lnTo>
                  <a:lnTo>
                    <a:pt x="3805" y="423"/>
                  </a:lnTo>
                  <a:lnTo>
                    <a:pt x="3506" y="385"/>
                  </a:lnTo>
                  <a:lnTo>
                    <a:pt x="3206" y="115"/>
                  </a:lnTo>
                  <a:lnTo>
                    <a:pt x="2996" y="0"/>
                  </a:lnTo>
                  <a:lnTo>
                    <a:pt x="2787" y="38"/>
                  </a:lnTo>
                  <a:lnTo>
                    <a:pt x="2607" y="192"/>
                  </a:lnTo>
                  <a:lnTo>
                    <a:pt x="1888" y="1463"/>
                  </a:lnTo>
                  <a:lnTo>
                    <a:pt x="1798" y="2079"/>
                  </a:lnTo>
                  <a:lnTo>
                    <a:pt x="719" y="3426"/>
                  </a:lnTo>
                  <a:lnTo>
                    <a:pt x="479" y="4966"/>
                  </a:lnTo>
                  <a:lnTo>
                    <a:pt x="120" y="5563"/>
                  </a:lnTo>
                  <a:lnTo>
                    <a:pt x="0" y="5679"/>
                  </a:lnTo>
                  <a:lnTo>
                    <a:pt x="210" y="6410"/>
                  </a:lnTo>
                  <a:lnTo>
                    <a:pt x="390" y="6756"/>
                  </a:lnTo>
                  <a:lnTo>
                    <a:pt x="479" y="6756"/>
                  </a:lnTo>
                  <a:lnTo>
                    <a:pt x="689" y="7180"/>
                  </a:lnTo>
                  <a:lnTo>
                    <a:pt x="1079" y="8720"/>
                  </a:lnTo>
                  <a:lnTo>
                    <a:pt x="1109" y="9066"/>
                  </a:lnTo>
                  <a:lnTo>
                    <a:pt x="1019" y="10953"/>
                  </a:lnTo>
                  <a:lnTo>
                    <a:pt x="1109" y="11838"/>
                  </a:lnTo>
                  <a:lnTo>
                    <a:pt x="899" y="12839"/>
                  </a:lnTo>
                  <a:lnTo>
                    <a:pt x="1019" y="13109"/>
                  </a:lnTo>
                  <a:lnTo>
                    <a:pt x="1588" y="13532"/>
                  </a:lnTo>
                  <a:lnTo>
                    <a:pt x="1768" y="14033"/>
                  </a:lnTo>
                  <a:lnTo>
                    <a:pt x="1768" y="15284"/>
                  </a:lnTo>
                  <a:lnTo>
                    <a:pt x="1588" y="15707"/>
                  </a:lnTo>
                  <a:lnTo>
                    <a:pt x="1978" y="16054"/>
                  </a:lnTo>
                  <a:lnTo>
                    <a:pt x="2097" y="16092"/>
                  </a:lnTo>
                  <a:lnTo>
                    <a:pt x="2277" y="16054"/>
                  </a:lnTo>
                  <a:lnTo>
                    <a:pt x="2517" y="15823"/>
                  </a:lnTo>
                  <a:lnTo>
                    <a:pt x="2816" y="15823"/>
                  </a:lnTo>
                  <a:lnTo>
                    <a:pt x="2996" y="15977"/>
                  </a:lnTo>
                  <a:lnTo>
                    <a:pt x="3206" y="15938"/>
                  </a:lnTo>
                  <a:lnTo>
                    <a:pt x="3326" y="15669"/>
                  </a:lnTo>
                  <a:lnTo>
                    <a:pt x="3566" y="15476"/>
                  </a:lnTo>
                  <a:lnTo>
                    <a:pt x="3985" y="15553"/>
                  </a:lnTo>
                  <a:lnTo>
                    <a:pt x="4255" y="15553"/>
                  </a:lnTo>
                  <a:lnTo>
                    <a:pt x="5558" y="14957"/>
                  </a:lnTo>
                  <a:lnTo>
                    <a:pt x="5858" y="14918"/>
                  </a:lnTo>
                  <a:lnTo>
                    <a:pt x="6157" y="14957"/>
                  </a:lnTo>
                  <a:lnTo>
                    <a:pt x="6457" y="15284"/>
                  </a:lnTo>
                  <a:lnTo>
                    <a:pt x="6637" y="15669"/>
                  </a:lnTo>
                  <a:lnTo>
                    <a:pt x="7625" y="18325"/>
                  </a:lnTo>
                  <a:lnTo>
                    <a:pt x="7835" y="18672"/>
                  </a:lnTo>
                  <a:lnTo>
                    <a:pt x="9273" y="19596"/>
                  </a:lnTo>
                  <a:lnTo>
                    <a:pt x="9753" y="19981"/>
                  </a:lnTo>
                  <a:lnTo>
                    <a:pt x="9933" y="19904"/>
                  </a:lnTo>
                  <a:lnTo>
                    <a:pt x="10262" y="19211"/>
                  </a:lnTo>
                  <a:lnTo>
                    <a:pt x="10532" y="18980"/>
                  </a:lnTo>
                  <a:lnTo>
                    <a:pt x="11311" y="18787"/>
                  </a:lnTo>
                  <a:lnTo>
                    <a:pt x="11461" y="18556"/>
                  </a:lnTo>
                  <a:lnTo>
                    <a:pt x="11670" y="17671"/>
                  </a:lnTo>
                  <a:lnTo>
                    <a:pt x="11850" y="17286"/>
                  </a:lnTo>
                  <a:lnTo>
                    <a:pt x="12330" y="16631"/>
                  </a:lnTo>
                  <a:lnTo>
                    <a:pt x="12629" y="16477"/>
                  </a:lnTo>
                  <a:lnTo>
                    <a:pt x="12839" y="16477"/>
                  </a:lnTo>
                  <a:lnTo>
                    <a:pt x="13228" y="16631"/>
                  </a:lnTo>
                  <a:lnTo>
                    <a:pt x="13858" y="17093"/>
                  </a:lnTo>
                  <a:lnTo>
                    <a:pt x="14307" y="17632"/>
                  </a:lnTo>
                  <a:lnTo>
                    <a:pt x="14637" y="17786"/>
                  </a:lnTo>
                  <a:lnTo>
                    <a:pt x="14996" y="17825"/>
                  </a:lnTo>
                  <a:lnTo>
                    <a:pt x="15491" y="17786"/>
                  </a:lnTo>
                  <a:lnTo>
                    <a:pt x="15610" y="17940"/>
                  </a:lnTo>
                  <a:lnTo>
                    <a:pt x="15790" y="18595"/>
                  </a:lnTo>
                  <a:lnTo>
                    <a:pt x="16210" y="18556"/>
                  </a:lnTo>
                  <a:lnTo>
                    <a:pt x="16629" y="18710"/>
                  </a:lnTo>
                  <a:lnTo>
                    <a:pt x="16869" y="18556"/>
                  </a:lnTo>
                  <a:lnTo>
                    <a:pt x="16899" y="18210"/>
                  </a:lnTo>
                  <a:lnTo>
                    <a:pt x="17079" y="18056"/>
                  </a:lnTo>
                  <a:lnTo>
                    <a:pt x="17199" y="17940"/>
                  </a:lnTo>
                  <a:lnTo>
                    <a:pt x="17498" y="17825"/>
                  </a:lnTo>
                  <a:lnTo>
                    <a:pt x="17768" y="17902"/>
                  </a:lnTo>
                  <a:lnTo>
                    <a:pt x="18277" y="18325"/>
                  </a:lnTo>
                  <a:lnTo>
                    <a:pt x="19476" y="17825"/>
                  </a:lnTo>
                  <a:lnTo>
                    <a:pt x="19865" y="17517"/>
                  </a:lnTo>
                  <a:lnTo>
                    <a:pt x="19985" y="17170"/>
                  </a:lnTo>
                  <a:lnTo>
                    <a:pt x="19985" y="16901"/>
                  </a:lnTo>
                  <a:lnTo>
                    <a:pt x="19955" y="16747"/>
                  </a:lnTo>
                  <a:lnTo>
                    <a:pt x="19386" y="16323"/>
                  </a:lnTo>
                  <a:lnTo>
                    <a:pt x="19176" y="15938"/>
                  </a:lnTo>
                  <a:lnTo>
                    <a:pt x="19206" y="15707"/>
                  </a:lnTo>
                  <a:lnTo>
                    <a:pt x="19356" y="15322"/>
                  </a:lnTo>
                  <a:lnTo>
                    <a:pt x="19056" y="15053"/>
                  </a:lnTo>
                  <a:lnTo>
                    <a:pt x="18787" y="14957"/>
                  </a:lnTo>
                  <a:lnTo>
                    <a:pt x="18577" y="14687"/>
                  </a:lnTo>
                  <a:lnTo>
                    <a:pt x="18157" y="13609"/>
                  </a:lnTo>
                  <a:lnTo>
                    <a:pt x="17109" y="13224"/>
                  </a:lnTo>
                  <a:lnTo>
                    <a:pt x="16599" y="11915"/>
                  </a:lnTo>
                  <a:lnTo>
                    <a:pt x="16419" y="11607"/>
                  </a:lnTo>
                  <a:lnTo>
                    <a:pt x="16180" y="11530"/>
                  </a:lnTo>
                  <a:lnTo>
                    <a:pt x="16030" y="11569"/>
                  </a:lnTo>
                  <a:lnTo>
                    <a:pt x="15970" y="11838"/>
                  </a:lnTo>
                  <a:lnTo>
                    <a:pt x="16569" y="12608"/>
                  </a:lnTo>
                  <a:lnTo>
                    <a:pt x="16569" y="12878"/>
                  </a:lnTo>
                  <a:lnTo>
                    <a:pt x="16479" y="12955"/>
                  </a:lnTo>
                  <a:lnTo>
                    <a:pt x="16030" y="12839"/>
                  </a:lnTo>
                  <a:lnTo>
                    <a:pt x="15790" y="12955"/>
                  </a:lnTo>
                  <a:lnTo>
                    <a:pt x="15610" y="13032"/>
                  </a:lnTo>
                  <a:lnTo>
                    <a:pt x="15610" y="13417"/>
                  </a:lnTo>
                  <a:lnTo>
                    <a:pt x="15431" y="13494"/>
                  </a:lnTo>
                  <a:lnTo>
                    <a:pt x="15191" y="13109"/>
                  </a:lnTo>
                  <a:lnTo>
                    <a:pt x="14996" y="12955"/>
                  </a:lnTo>
                  <a:lnTo>
                    <a:pt x="14517" y="12955"/>
                  </a:lnTo>
                  <a:lnTo>
                    <a:pt x="14247" y="12762"/>
                  </a:lnTo>
                  <a:lnTo>
                    <a:pt x="14097" y="12570"/>
                  </a:lnTo>
                  <a:lnTo>
                    <a:pt x="13918" y="11838"/>
                  </a:lnTo>
                  <a:lnTo>
                    <a:pt x="13798" y="11684"/>
                  </a:lnTo>
                  <a:lnTo>
                    <a:pt x="13049" y="11569"/>
                  </a:lnTo>
                  <a:lnTo>
                    <a:pt x="12749" y="11338"/>
                  </a:lnTo>
                  <a:lnTo>
                    <a:pt x="12629" y="11068"/>
                  </a:lnTo>
                  <a:lnTo>
                    <a:pt x="11970" y="10645"/>
                  </a:lnTo>
                  <a:lnTo>
                    <a:pt x="11431" y="10298"/>
                  </a:lnTo>
                  <a:lnTo>
                    <a:pt x="11131" y="9913"/>
                  </a:lnTo>
                  <a:lnTo>
                    <a:pt x="11041" y="9644"/>
                  </a:lnTo>
                  <a:lnTo>
                    <a:pt x="10772" y="9490"/>
                  </a:lnTo>
                  <a:lnTo>
                    <a:pt x="10172" y="9451"/>
                  </a:lnTo>
                  <a:lnTo>
                    <a:pt x="10022" y="9336"/>
                  </a:lnTo>
                  <a:lnTo>
                    <a:pt x="9873" y="9105"/>
                  </a:lnTo>
                  <a:lnTo>
                    <a:pt x="9933" y="8450"/>
                  </a:lnTo>
                  <a:lnTo>
                    <a:pt x="9633" y="7796"/>
                  </a:lnTo>
                  <a:lnTo>
                    <a:pt x="9633" y="7180"/>
                  </a:lnTo>
                  <a:lnTo>
                    <a:pt x="9543" y="6795"/>
                  </a:lnTo>
                  <a:lnTo>
                    <a:pt x="9124" y="5833"/>
                  </a:lnTo>
                  <a:lnTo>
                    <a:pt x="8854" y="5602"/>
                  </a:lnTo>
                  <a:lnTo>
                    <a:pt x="8734" y="5679"/>
                  </a:lnTo>
                  <a:lnTo>
                    <a:pt x="8644" y="5871"/>
                  </a:lnTo>
                  <a:lnTo>
                    <a:pt x="8674" y="6218"/>
                  </a:lnTo>
                  <a:lnTo>
                    <a:pt x="8554" y="6372"/>
                  </a:lnTo>
                  <a:lnTo>
                    <a:pt x="8434" y="6372"/>
                  </a:lnTo>
                  <a:lnTo>
                    <a:pt x="8045" y="5756"/>
                  </a:lnTo>
                  <a:lnTo>
                    <a:pt x="7446" y="5563"/>
                  </a:lnTo>
                  <a:lnTo>
                    <a:pt x="7236" y="5371"/>
                  </a:lnTo>
                  <a:lnTo>
                    <a:pt x="7086" y="5178"/>
                  </a:lnTo>
                  <a:lnTo>
                    <a:pt x="6966" y="4196"/>
                  </a:lnTo>
                  <a:lnTo>
                    <a:pt x="5378" y="3041"/>
                  </a:lnTo>
                  <a:lnTo>
                    <a:pt x="5049" y="2464"/>
                  </a:lnTo>
                  <a:lnTo>
                    <a:pt x="4704" y="2117"/>
                  </a:lnTo>
                  <a:lnTo>
                    <a:pt x="4674" y="1963"/>
                  </a:lnTo>
                  <a:lnTo>
                    <a:pt x="4704" y="1732"/>
                  </a:lnTo>
                  <a:lnTo>
                    <a:pt x="5049" y="1424"/>
                  </a:lnTo>
                  <a:lnTo>
                    <a:pt x="5139" y="1232"/>
                  </a:lnTo>
                  <a:lnTo>
                    <a:pt x="5139" y="847"/>
                  </a:lnTo>
                  <a:lnTo>
                    <a:pt x="4974" y="115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8" name="Freeform 130"/>
            <p:cNvSpPr>
              <a:spLocks noChangeAspect="1"/>
            </p:cNvSpPr>
            <p:nvPr/>
          </p:nvSpPr>
          <p:spPr bwMode="auto">
            <a:xfrm>
              <a:off x="3489352" y="4995881"/>
              <a:ext cx="568325" cy="442912"/>
            </a:xfrm>
            <a:custGeom>
              <a:avLst/>
              <a:gdLst/>
              <a:ahLst/>
              <a:cxnLst>
                <a:cxn ang="0">
                  <a:pos x="0" y="1586"/>
                </a:cxn>
                <a:cxn ang="0">
                  <a:pos x="1262" y="1762"/>
                </a:cxn>
                <a:cxn ang="0">
                  <a:pos x="2713" y="1233"/>
                </a:cxn>
                <a:cxn ang="0">
                  <a:pos x="4543" y="1322"/>
                </a:cxn>
                <a:cxn ang="0">
                  <a:pos x="5363" y="617"/>
                </a:cxn>
                <a:cxn ang="0">
                  <a:pos x="5994" y="441"/>
                </a:cxn>
                <a:cxn ang="0">
                  <a:pos x="6372" y="617"/>
                </a:cxn>
                <a:cxn ang="0">
                  <a:pos x="7066" y="88"/>
                </a:cxn>
                <a:cxn ang="0">
                  <a:pos x="7886" y="0"/>
                </a:cxn>
                <a:cxn ang="0">
                  <a:pos x="8580" y="1850"/>
                </a:cxn>
                <a:cxn ang="0">
                  <a:pos x="9590" y="3260"/>
                </a:cxn>
                <a:cxn ang="0">
                  <a:pos x="9842" y="4317"/>
                </a:cxn>
                <a:cxn ang="0">
                  <a:pos x="10568" y="4846"/>
                </a:cxn>
                <a:cxn ang="0">
                  <a:pos x="10631" y="4846"/>
                </a:cxn>
                <a:cxn ang="0">
                  <a:pos x="11199" y="3260"/>
                </a:cxn>
                <a:cxn ang="0">
                  <a:pos x="11388" y="3084"/>
                </a:cxn>
                <a:cxn ang="0">
                  <a:pos x="12082" y="3084"/>
                </a:cxn>
                <a:cxn ang="0">
                  <a:pos x="13028" y="3348"/>
                </a:cxn>
                <a:cxn ang="0">
                  <a:pos x="13785" y="2819"/>
                </a:cxn>
                <a:cxn ang="0">
                  <a:pos x="15174" y="2996"/>
                </a:cxn>
                <a:cxn ang="0">
                  <a:pos x="16183" y="2379"/>
                </a:cxn>
                <a:cxn ang="0">
                  <a:pos x="16688" y="3877"/>
                </a:cxn>
                <a:cxn ang="0">
                  <a:pos x="18328" y="6079"/>
                </a:cxn>
                <a:cxn ang="0">
                  <a:pos x="18770" y="7577"/>
                </a:cxn>
                <a:cxn ang="0">
                  <a:pos x="19590" y="8194"/>
                </a:cxn>
                <a:cxn ang="0">
                  <a:pos x="19653" y="8987"/>
                </a:cxn>
                <a:cxn ang="0">
                  <a:pos x="19527" y="9251"/>
                </a:cxn>
                <a:cxn ang="0">
                  <a:pos x="19842" y="9956"/>
                </a:cxn>
                <a:cxn ang="0">
                  <a:pos x="19968" y="10969"/>
                </a:cxn>
                <a:cxn ang="0">
                  <a:pos x="19653" y="11674"/>
                </a:cxn>
                <a:cxn ang="0">
                  <a:pos x="19401" y="11674"/>
                </a:cxn>
                <a:cxn ang="0">
                  <a:pos x="18580" y="12203"/>
                </a:cxn>
                <a:cxn ang="0">
                  <a:pos x="18391" y="12555"/>
                </a:cxn>
                <a:cxn ang="0">
                  <a:pos x="18707" y="13348"/>
                </a:cxn>
                <a:cxn ang="0">
                  <a:pos x="18770" y="13700"/>
                </a:cxn>
                <a:cxn ang="0">
                  <a:pos x="18580" y="13789"/>
                </a:cxn>
                <a:cxn ang="0">
                  <a:pos x="18139" y="13789"/>
                </a:cxn>
                <a:cxn ang="0">
                  <a:pos x="17256" y="13172"/>
                </a:cxn>
                <a:cxn ang="0">
                  <a:pos x="16435" y="13348"/>
                </a:cxn>
                <a:cxn ang="0">
                  <a:pos x="15174" y="15286"/>
                </a:cxn>
                <a:cxn ang="0">
                  <a:pos x="13533" y="15815"/>
                </a:cxn>
                <a:cxn ang="0">
                  <a:pos x="12082" y="16696"/>
                </a:cxn>
                <a:cxn ang="0">
                  <a:pos x="12082" y="17489"/>
                </a:cxn>
                <a:cxn ang="0">
                  <a:pos x="12839" y="19251"/>
                </a:cxn>
                <a:cxn ang="0">
                  <a:pos x="12839" y="19604"/>
                </a:cxn>
                <a:cxn ang="0">
                  <a:pos x="12334" y="19956"/>
                </a:cxn>
                <a:cxn ang="0">
                  <a:pos x="11199" y="19868"/>
                </a:cxn>
                <a:cxn ang="0">
                  <a:pos x="10820" y="18458"/>
                </a:cxn>
                <a:cxn ang="0">
                  <a:pos x="10315" y="17665"/>
                </a:cxn>
                <a:cxn ang="0">
                  <a:pos x="9527" y="17489"/>
                </a:cxn>
                <a:cxn ang="0">
                  <a:pos x="8076" y="17930"/>
                </a:cxn>
                <a:cxn ang="0">
                  <a:pos x="6498" y="17489"/>
                </a:cxn>
                <a:cxn ang="0">
                  <a:pos x="5615" y="16608"/>
                </a:cxn>
                <a:cxn ang="0">
                  <a:pos x="5552" y="15286"/>
                </a:cxn>
                <a:cxn ang="0">
                  <a:pos x="4606" y="14229"/>
                </a:cxn>
                <a:cxn ang="0">
                  <a:pos x="4164" y="14229"/>
                </a:cxn>
                <a:cxn ang="0">
                  <a:pos x="3470" y="14846"/>
                </a:cxn>
                <a:cxn ang="0">
                  <a:pos x="2839" y="14846"/>
                </a:cxn>
                <a:cxn ang="0">
                  <a:pos x="2397" y="14317"/>
                </a:cxn>
                <a:cxn ang="0">
                  <a:pos x="2019" y="13612"/>
                </a:cxn>
                <a:cxn ang="0">
                  <a:pos x="820" y="5022"/>
                </a:cxn>
                <a:cxn ang="0">
                  <a:pos x="0" y="1586"/>
                </a:cxn>
              </a:cxnLst>
              <a:rect l="0" t="0" r="r" b="b"/>
              <a:pathLst>
                <a:path w="20000" h="20000">
                  <a:moveTo>
                    <a:pt x="0" y="1586"/>
                  </a:moveTo>
                  <a:lnTo>
                    <a:pt x="1262" y="1762"/>
                  </a:lnTo>
                  <a:lnTo>
                    <a:pt x="2713" y="1233"/>
                  </a:lnTo>
                  <a:lnTo>
                    <a:pt x="4543" y="1322"/>
                  </a:lnTo>
                  <a:lnTo>
                    <a:pt x="5363" y="617"/>
                  </a:lnTo>
                  <a:lnTo>
                    <a:pt x="5994" y="441"/>
                  </a:lnTo>
                  <a:lnTo>
                    <a:pt x="6372" y="617"/>
                  </a:lnTo>
                  <a:lnTo>
                    <a:pt x="7066" y="88"/>
                  </a:lnTo>
                  <a:lnTo>
                    <a:pt x="7886" y="0"/>
                  </a:lnTo>
                  <a:lnTo>
                    <a:pt x="8580" y="1850"/>
                  </a:lnTo>
                  <a:lnTo>
                    <a:pt x="9590" y="3260"/>
                  </a:lnTo>
                  <a:lnTo>
                    <a:pt x="9842" y="4317"/>
                  </a:lnTo>
                  <a:lnTo>
                    <a:pt x="10568" y="4846"/>
                  </a:lnTo>
                  <a:lnTo>
                    <a:pt x="10631" y="4846"/>
                  </a:lnTo>
                  <a:lnTo>
                    <a:pt x="11199" y="3260"/>
                  </a:lnTo>
                  <a:lnTo>
                    <a:pt x="11388" y="3084"/>
                  </a:lnTo>
                  <a:lnTo>
                    <a:pt x="12082" y="3084"/>
                  </a:lnTo>
                  <a:lnTo>
                    <a:pt x="13028" y="3348"/>
                  </a:lnTo>
                  <a:lnTo>
                    <a:pt x="13785" y="2819"/>
                  </a:lnTo>
                  <a:lnTo>
                    <a:pt x="15174" y="2996"/>
                  </a:lnTo>
                  <a:lnTo>
                    <a:pt x="16183" y="2379"/>
                  </a:lnTo>
                  <a:lnTo>
                    <a:pt x="16688" y="3877"/>
                  </a:lnTo>
                  <a:lnTo>
                    <a:pt x="18328" y="6079"/>
                  </a:lnTo>
                  <a:lnTo>
                    <a:pt x="18770" y="7577"/>
                  </a:lnTo>
                  <a:lnTo>
                    <a:pt x="19590" y="8194"/>
                  </a:lnTo>
                  <a:lnTo>
                    <a:pt x="19653" y="8987"/>
                  </a:lnTo>
                  <a:lnTo>
                    <a:pt x="19527" y="9251"/>
                  </a:lnTo>
                  <a:lnTo>
                    <a:pt x="19842" y="9956"/>
                  </a:lnTo>
                  <a:lnTo>
                    <a:pt x="19968" y="10969"/>
                  </a:lnTo>
                  <a:lnTo>
                    <a:pt x="19653" y="11674"/>
                  </a:lnTo>
                  <a:lnTo>
                    <a:pt x="19401" y="11674"/>
                  </a:lnTo>
                  <a:lnTo>
                    <a:pt x="18580" y="12203"/>
                  </a:lnTo>
                  <a:lnTo>
                    <a:pt x="18391" y="12555"/>
                  </a:lnTo>
                  <a:lnTo>
                    <a:pt x="18707" y="13348"/>
                  </a:lnTo>
                  <a:lnTo>
                    <a:pt x="18770" y="13700"/>
                  </a:lnTo>
                  <a:lnTo>
                    <a:pt x="18580" y="13789"/>
                  </a:lnTo>
                  <a:lnTo>
                    <a:pt x="18139" y="13789"/>
                  </a:lnTo>
                  <a:lnTo>
                    <a:pt x="17256" y="13172"/>
                  </a:lnTo>
                  <a:lnTo>
                    <a:pt x="16435" y="13348"/>
                  </a:lnTo>
                  <a:lnTo>
                    <a:pt x="15174" y="15286"/>
                  </a:lnTo>
                  <a:lnTo>
                    <a:pt x="13533" y="15815"/>
                  </a:lnTo>
                  <a:lnTo>
                    <a:pt x="12082" y="16696"/>
                  </a:lnTo>
                  <a:lnTo>
                    <a:pt x="12082" y="17489"/>
                  </a:lnTo>
                  <a:lnTo>
                    <a:pt x="12839" y="19251"/>
                  </a:lnTo>
                  <a:lnTo>
                    <a:pt x="12839" y="19604"/>
                  </a:lnTo>
                  <a:lnTo>
                    <a:pt x="12334" y="19956"/>
                  </a:lnTo>
                  <a:lnTo>
                    <a:pt x="11199" y="19868"/>
                  </a:lnTo>
                  <a:lnTo>
                    <a:pt x="10820" y="18458"/>
                  </a:lnTo>
                  <a:lnTo>
                    <a:pt x="10315" y="17665"/>
                  </a:lnTo>
                  <a:lnTo>
                    <a:pt x="9527" y="17489"/>
                  </a:lnTo>
                  <a:lnTo>
                    <a:pt x="8076" y="17930"/>
                  </a:lnTo>
                  <a:lnTo>
                    <a:pt x="6498" y="17489"/>
                  </a:lnTo>
                  <a:lnTo>
                    <a:pt x="5615" y="16608"/>
                  </a:lnTo>
                  <a:lnTo>
                    <a:pt x="5552" y="15286"/>
                  </a:lnTo>
                  <a:lnTo>
                    <a:pt x="4606" y="14229"/>
                  </a:lnTo>
                  <a:lnTo>
                    <a:pt x="4164" y="14229"/>
                  </a:lnTo>
                  <a:lnTo>
                    <a:pt x="3470" y="14846"/>
                  </a:lnTo>
                  <a:lnTo>
                    <a:pt x="2839" y="14846"/>
                  </a:lnTo>
                  <a:lnTo>
                    <a:pt x="2397" y="14317"/>
                  </a:lnTo>
                  <a:lnTo>
                    <a:pt x="2019" y="13612"/>
                  </a:lnTo>
                  <a:lnTo>
                    <a:pt x="820" y="5022"/>
                  </a:lnTo>
                  <a:lnTo>
                    <a:pt x="0" y="1586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9" name="Freeform 131"/>
            <p:cNvSpPr>
              <a:spLocks noChangeAspect="1"/>
            </p:cNvSpPr>
            <p:nvPr/>
          </p:nvSpPr>
          <p:spPr bwMode="auto">
            <a:xfrm>
              <a:off x="1576415" y="2540018"/>
              <a:ext cx="438150" cy="409575"/>
            </a:xfrm>
            <a:custGeom>
              <a:avLst/>
              <a:gdLst/>
              <a:ahLst/>
              <a:cxnLst>
                <a:cxn ang="0">
                  <a:pos x="17819" y="10474"/>
                </a:cxn>
                <a:cxn ang="0">
                  <a:pos x="16996" y="10569"/>
                </a:cxn>
                <a:cxn ang="0">
                  <a:pos x="16420" y="11611"/>
                </a:cxn>
                <a:cxn ang="0">
                  <a:pos x="13868" y="10853"/>
                </a:cxn>
                <a:cxn ang="0">
                  <a:pos x="12881" y="10569"/>
                </a:cxn>
                <a:cxn ang="0">
                  <a:pos x="11811" y="11232"/>
                </a:cxn>
                <a:cxn ang="0">
                  <a:pos x="10658" y="9384"/>
                </a:cxn>
                <a:cxn ang="0">
                  <a:pos x="9383" y="8720"/>
                </a:cxn>
                <a:cxn ang="0">
                  <a:pos x="10412" y="7204"/>
                </a:cxn>
                <a:cxn ang="0">
                  <a:pos x="11646" y="4550"/>
                </a:cxn>
                <a:cxn ang="0">
                  <a:pos x="12305" y="2844"/>
                </a:cxn>
                <a:cxn ang="0">
                  <a:pos x="7325" y="0"/>
                </a:cxn>
                <a:cxn ang="0">
                  <a:pos x="6914" y="2654"/>
                </a:cxn>
                <a:cxn ang="0">
                  <a:pos x="7901" y="5592"/>
                </a:cxn>
                <a:cxn ang="0">
                  <a:pos x="7078" y="6540"/>
                </a:cxn>
                <a:cxn ang="0">
                  <a:pos x="6502" y="5118"/>
                </a:cxn>
                <a:cxn ang="0">
                  <a:pos x="4856" y="3033"/>
                </a:cxn>
                <a:cxn ang="0">
                  <a:pos x="4033" y="2938"/>
                </a:cxn>
                <a:cxn ang="0">
                  <a:pos x="1564" y="3886"/>
                </a:cxn>
                <a:cxn ang="0">
                  <a:pos x="0" y="4550"/>
                </a:cxn>
                <a:cxn ang="0">
                  <a:pos x="905" y="9100"/>
                </a:cxn>
                <a:cxn ang="0">
                  <a:pos x="2387" y="11137"/>
                </a:cxn>
                <a:cxn ang="0">
                  <a:pos x="4033" y="11232"/>
                </a:cxn>
                <a:cxn ang="0">
                  <a:pos x="6831" y="12275"/>
                </a:cxn>
                <a:cxn ang="0">
                  <a:pos x="8148" y="12275"/>
                </a:cxn>
                <a:cxn ang="0">
                  <a:pos x="8148" y="13223"/>
                </a:cxn>
                <a:cxn ang="0">
                  <a:pos x="7407" y="14171"/>
                </a:cxn>
                <a:cxn ang="0">
                  <a:pos x="7901" y="15118"/>
                </a:cxn>
                <a:cxn ang="0">
                  <a:pos x="9300" y="15024"/>
                </a:cxn>
                <a:cxn ang="0">
                  <a:pos x="10165" y="17204"/>
                </a:cxn>
                <a:cxn ang="0">
                  <a:pos x="11152" y="19573"/>
                </a:cxn>
                <a:cxn ang="0">
                  <a:pos x="13045" y="19858"/>
                </a:cxn>
                <a:cxn ang="0">
                  <a:pos x="15761" y="16919"/>
                </a:cxn>
                <a:cxn ang="0">
                  <a:pos x="18642" y="15687"/>
                </a:cxn>
                <a:cxn ang="0">
                  <a:pos x="19053" y="15024"/>
                </a:cxn>
                <a:cxn ang="0">
                  <a:pos x="19959" y="14171"/>
                </a:cxn>
              </a:cxnLst>
              <a:rect l="0" t="0" r="r" b="b"/>
              <a:pathLst>
                <a:path w="20000" h="20000">
                  <a:moveTo>
                    <a:pt x="18560" y="10853"/>
                  </a:moveTo>
                  <a:lnTo>
                    <a:pt x="17819" y="10474"/>
                  </a:lnTo>
                  <a:lnTo>
                    <a:pt x="17490" y="10474"/>
                  </a:lnTo>
                  <a:lnTo>
                    <a:pt x="16996" y="10569"/>
                  </a:lnTo>
                  <a:lnTo>
                    <a:pt x="16831" y="11611"/>
                  </a:lnTo>
                  <a:lnTo>
                    <a:pt x="16420" y="11611"/>
                  </a:lnTo>
                  <a:lnTo>
                    <a:pt x="14362" y="10474"/>
                  </a:lnTo>
                  <a:lnTo>
                    <a:pt x="13868" y="10853"/>
                  </a:lnTo>
                  <a:lnTo>
                    <a:pt x="13292" y="10474"/>
                  </a:lnTo>
                  <a:lnTo>
                    <a:pt x="12881" y="10569"/>
                  </a:lnTo>
                  <a:lnTo>
                    <a:pt x="12305" y="11137"/>
                  </a:lnTo>
                  <a:lnTo>
                    <a:pt x="11811" y="11232"/>
                  </a:lnTo>
                  <a:lnTo>
                    <a:pt x="11235" y="10853"/>
                  </a:lnTo>
                  <a:lnTo>
                    <a:pt x="10658" y="9384"/>
                  </a:lnTo>
                  <a:lnTo>
                    <a:pt x="9794" y="9100"/>
                  </a:lnTo>
                  <a:lnTo>
                    <a:pt x="9383" y="8720"/>
                  </a:lnTo>
                  <a:lnTo>
                    <a:pt x="9383" y="8341"/>
                  </a:lnTo>
                  <a:lnTo>
                    <a:pt x="10412" y="7204"/>
                  </a:lnTo>
                  <a:lnTo>
                    <a:pt x="10576" y="5213"/>
                  </a:lnTo>
                  <a:lnTo>
                    <a:pt x="11646" y="4550"/>
                  </a:lnTo>
                  <a:lnTo>
                    <a:pt x="11811" y="3602"/>
                  </a:lnTo>
                  <a:lnTo>
                    <a:pt x="12305" y="2844"/>
                  </a:lnTo>
                  <a:lnTo>
                    <a:pt x="12305" y="948"/>
                  </a:lnTo>
                  <a:lnTo>
                    <a:pt x="7325" y="0"/>
                  </a:lnTo>
                  <a:lnTo>
                    <a:pt x="7407" y="474"/>
                  </a:lnTo>
                  <a:lnTo>
                    <a:pt x="6914" y="2654"/>
                  </a:lnTo>
                  <a:lnTo>
                    <a:pt x="7654" y="3886"/>
                  </a:lnTo>
                  <a:lnTo>
                    <a:pt x="7901" y="5592"/>
                  </a:lnTo>
                  <a:lnTo>
                    <a:pt x="7572" y="6445"/>
                  </a:lnTo>
                  <a:lnTo>
                    <a:pt x="7078" y="6540"/>
                  </a:lnTo>
                  <a:lnTo>
                    <a:pt x="6749" y="6161"/>
                  </a:lnTo>
                  <a:lnTo>
                    <a:pt x="6502" y="5118"/>
                  </a:lnTo>
                  <a:lnTo>
                    <a:pt x="5514" y="4455"/>
                  </a:lnTo>
                  <a:lnTo>
                    <a:pt x="4856" y="3033"/>
                  </a:lnTo>
                  <a:lnTo>
                    <a:pt x="4362" y="2844"/>
                  </a:lnTo>
                  <a:lnTo>
                    <a:pt x="4033" y="2938"/>
                  </a:lnTo>
                  <a:lnTo>
                    <a:pt x="3539" y="3318"/>
                  </a:lnTo>
                  <a:lnTo>
                    <a:pt x="1564" y="3886"/>
                  </a:lnTo>
                  <a:lnTo>
                    <a:pt x="329" y="3791"/>
                  </a:lnTo>
                  <a:lnTo>
                    <a:pt x="0" y="4550"/>
                  </a:lnTo>
                  <a:lnTo>
                    <a:pt x="823" y="6730"/>
                  </a:lnTo>
                  <a:lnTo>
                    <a:pt x="905" y="9100"/>
                  </a:lnTo>
                  <a:lnTo>
                    <a:pt x="823" y="10474"/>
                  </a:lnTo>
                  <a:lnTo>
                    <a:pt x="2387" y="11137"/>
                  </a:lnTo>
                  <a:lnTo>
                    <a:pt x="3374" y="10569"/>
                  </a:lnTo>
                  <a:lnTo>
                    <a:pt x="4033" y="11232"/>
                  </a:lnTo>
                  <a:lnTo>
                    <a:pt x="5679" y="11422"/>
                  </a:lnTo>
                  <a:lnTo>
                    <a:pt x="6831" y="12275"/>
                  </a:lnTo>
                  <a:lnTo>
                    <a:pt x="7654" y="12180"/>
                  </a:lnTo>
                  <a:lnTo>
                    <a:pt x="8148" y="12275"/>
                  </a:lnTo>
                  <a:lnTo>
                    <a:pt x="8395" y="12749"/>
                  </a:lnTo>
                  <a:lnTo>
                    <a:pt x="8148" y="13223"/>
                  </a:lnTo>
                  <a:lnTo>
                    <a:pt x="7654" y="13697"/>
                  </a:lnTo>
                  <a:lnTo>
                    <a:pt x="7407" y="14171"/>
                  </a:lnTo>
                  <a:lnTo>
                    <a:pt x="7572" y="14739"/>
                  </a:lnTo>
                  <a:lnTo>
                    <a:pt x="7901" y="15118"/>
                  </a:lnTo>
                  <a:lnTo>
                    <a:pt x="8971" y="14834"/>
                  </a:lnTo>
                  <a:lnTo>
                    <a:pt x="9300" y="15024"/>
                  </a:lnTo>
                  <a:lnTo>
                    <a:pt x="9547" y="15972"/>
                  </a:lnTo>
                  <a:lnTo>
                    <a:pt x="10165" y="17204"/>
                  </a:lnTo>
                  <a:lnTo>
                    <a:pt x="10576" y="18815"/>
                  </a:lnTo>
                  <a:lnTo>
                    <a:pt x="11152" y="19573"/>
                  </a:lnTo>
                  <a:lnTo>
                    <a:pt x="11975" y="19953"/>
                  </a:lnTo>
                  <a:lnTo>
                    <a:pt x="13045" y="19858"/>
                  </a:lnTo>
                  <a:lnTo>
                    <a:pt x="13704" y="19479"/>
                  </a:lnTo>
                  <a:lnTo>
                    <a:pt x="15761" y="16919"/>
                  </a:lnTo>
                  <a:lnTo>
                    <a:pt x="16584" y="16256"/>
                  </a:lnTo>
                  <a:lnTo>
                    <a:pt x="18642" y="15687"/>
                  </a:lnTo>
                  <a:lnTo>
                    <a:pt x="18560" y="15403"/>
                  </a:lnTo>
                  <a:lnTo>
                    <a:pt x="19053" y="15024"/>
                  </a:lnTo>
                  <a:lnTo>
                    <a:pt x="19630" y="14834"/>
                  </a:lnTo>
                  <a:lnTo>
                    <a:pt x="19959" y="14171"/>
                  </a:lnTo>
                  <a:lnTo>
                    <a:pt x="18560" y="1085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90" name="Freeform 132"/>
            <p:cNvSpPr>
              <a:spLocks noChangeAspect="1"/>
            </p:cNvSpPr>
            <p:nvPr/>
          </p:nvSpPr>
          <p:spPr bwMode="auto">
            <a:xfrm>
              <a:off x="962052" y="4648218"/>
              <a:ext cx="79375" cy="166688"/>
            </a:xfrm>
            <a:custGeom>
              <a:avLst/>
              <a:gdLst/>
              <a:ahLst/>
              <a:cxnLst>
                <a:cxn ang="0">
                  <a:pos x="4944" y="19882"/>
                </a:cxn>
                <a:cxn ang="0">
                  <a:pos x="18427" y="8047"/>
                </a:cxn>
                <a:cxn ang="0">
                  <a:pos x="19775" y="2604"/>
                </a:cxn>
                <a:cxn ang="0">
                  <a:pos x="16629" y="2367"/>
                </a:cxn>
                <a:cxn ang="0">
                  <a:pos x="15730" y="710"/>
                </a:cxn>
                <a:cxn ang="0">
                  <a:pos x="12135" y="710"/>
                </a:cxn>
                <a:cxn ang="0">
                  <a:pos x="7640" y="0"/>
                </a:cxn>
                <a:cxn ang="0">
                  <a:pos x="4944" y="237"/>
                </a:cxn>
                <a:cxn ang="0">
                  <a:pos x="6742" y="3314"/>
                </a:cxn>
                <a:cxn ang="0">
                  <a:pos x="4944" y="7811"/>
                </a:cxn>
                <a:cxn ang="0">
                  <a:pos x="0" y="10414"/>
                </a:cxn>
                <a:cxn ang="0">
                  <a:pos x="4944" y="16805"/>
                </a:cxn>
                <a:cxn ang="0">
                  <a:pos x="4944" y="19882"/>
                </a:cxn>
              </a:cxnLst>
              <a:rect l="0" t="0" r="r" b="b"/>
              <a:pathLst>
                <a:path w="20000" h="20000">
                  <a:moveTo>
                    <a:pt x="4944" y="19882"/>
                  </a:moveTo>
                  <a:lnTo>
                    <a:pt x="18427" y="8047"/>
                  </a:lnTo>
                  <a:lnTo>
                    <a:pt x="19775" y="2604"/>
                  </a:lnTo>
                  <a:lnTo>
                    <a:pt x="16629" y="2367"/>
                  </a:lnTo>
                  <a:lnTo>
                    <a:pt x="15730" y="710"/>
                  </a:lnTo>
                  <a:lnTo>
                    <a:pt x="12135" y="710"/>
                  </a:lnTo>
                  <a:lnTo>
                    <a:pt x="7640" y="0"/>
                  </a:lnTo>
                  <a:lnTo>
                    <a:pt x="4944" y="237"/>
                  </a:lnTo>
                  <a:lnTo>
                    <a:pt x="6742" y="3314"/>
                  </a:lnTo>
                  <a:lnTo>
                    <a:pt x="4944" y="7811"/>
                  </a:lnTo>
                  <a:lnTo>
                    <a:pt x="0" y="10414"/>
                  </a:lnTo>
                  <a:lnTo>
                    <a:pt x="4944" y="16805"/>
                  </a:lnTo>
                  <a:lnTo>
                    <a:pt x="4944" y="1988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91" name="Freeform 133"/>
            <p:cNvSpPr>
              <a:spLocks noChangeAspect="1"/>
            </p:cNvSpPr>
            <p:nvPr/>
          </p:nvSpPr>
          <p:spPr bwMode="auto">
            <a:xfrm>
              <a:off x="981102" y="4646631"/>
              <a:ext cx="144463" cy="168275"/>
            </a:xfrm>
            <a:custGeom>
              <a:avLst/>
              <a:gdLst/>
              <a:ahLst/>
              <a:cxnLst>
                <a:cxn ang="0">
                  <a:pos x="0" y="19883"/>
                </a:cxn>
                <a:cxn ang="0">
                  <a:pos x="7453" y="8187"/>
                </a:cxn>
                <a:cxn ang="0">
                  <a:pos x="8199" y="2807"/>
                </a:cxn>
                <a:cxn ang="0">
                  <a:pos x="8944" y="1637"/>
                </a:cxn>
                <a:cxn ang="0">
                  <a:pos x="10683" y="0"/>
                </a:cxn>
                <a:cxn ang="0">
                  <a:pos x="14658" y="468"/>
                </a:cxn>
                <a:cxn ang="0">
                  <a:pos x="14907" y="3509"/>
                </a:cxn>
                <a:cxn ang="0">
                  <a:pos x="19130" y="7251"/>
                </a:cxn>
                <a:cxn ang="0">
                  <a:pos x="19876" y="8889"/>
                </a:cxn>
                <a:cxn ang="0">
                  <a:pos x="19130" y="10526"/>
                </a:cxn>
                <a:cxn ang="0">
                  <a:pos x="17888" y="12164"/>
                </a:cxn>
                <a:cxn ang="0">
                  <a:pos x="13416" y="14503"/>
                </a:cxn>
                <a:cxn ang="0">
                  <a:pos x="12919" y="17544"/>
                </a:cxn>
                <a:cxn ang="0">
                  <a:pos x="11677" y="18480"/>
                </a:cxn>
                <a:cxn ang="0">
                  <a:pos x="7453" y="19415"/>
                </a:cxn>
                <a:cxn ang="0">
                  <a:pos x="2733" y="18947"/>
                </a:cxn>
                <a:cxn ang="0">
                  <a:pos x="0" y="19883"/>
                </a:cxn>
              </a:cxnLst>
              <a:rect l="0" t="0" r="r" b="b"/>
              <a:pathLst>
                <a:path w="20000" h="20000">
                  <a:moveTo>
                    <a:pt x="0" y="19883"/>
                  </a:moveTo>
                  <a:lnTo>
                    <a:pt x="7453" y="8187"/>
                  </a:lnTo>
                  <a:lnTo>
                    <a:pt x="8199" y="2807"/>
                  </a:lnTo>
                  <a:lnTo>
                    <a:pt x="8944" y="1637"/>
                  </a:lnTo>
                  <a:lnTo>
                    <a:pt x="10683" y="0"/>
                  </a:lnTo>
                  <a:lnTo>
                    <a:pt x="14658" y="468"/>
                  </a:lnTo>
                  <a:lnTo>
                    <a:pt x="14907" y="3509"/>
                  </a:lnTo>
                  <a:lnTo>
                    <a:pt x="19130" y="7251"/>
                  </a:lnTo>
                  <a:lnTo>
                    <a:pt x="19876" y="8889"/>
                  </a:lnTo>
                  <a:lnTo>
                    <a:pt x="19130" y="10526"/>
                  </a:lnTo>
                  <a:lnTo>
                    <a:pt x="17888" y="12164"/>
                  </a:lnTo>
                  <a:lnTo>
                    <a:pt x="13416" y="14503"/>
                  </a:lnTo>
                  <a:lnTo>
                    <a:pt x="12919" y="17544"/>
                  </a:lnTo>
                  <a:lnTo>
                    <a:pt x="11677" y="18480"/>
                  </a:lnTo>
                  <a:lnTo>
                    <a:pt x="7453" y="19415"/>
                  </a:lnTo>
                  <a:lnTo>
                    <a:pt x="2733" y="18947"/>
                  </a:lnTo>
                  <a:lnTo>
                    <a:pt x="0" y="19883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92" name="Freeform 227"/>
            <p:cNvSpPr>
              <a:spLocks noChangeAspect="1"/>
            </p:cNvSpPr>
            <p:nvPr/>
          </p:nvSpPr>
          <p:spPr bwMode="auto">
            <a:xfrm>
              <a:off x="2519390" y="3668731"/>
              <a:ext cx="541337" cy="673100"/>
            </a:xfrm>
            <a:custGeom>
              <a:avLst/>
              <a:gdLst/>
              <a:ahLst/>
              <a:cxnLst>
                <a:cxn ang="0">
                  <a:pos x="16060" y="0"/>
                </a:cxn>
                <a:cxn ang="0">
                  <a:pos x="16921" y="1623"/>
                </a:cxn>
                <a:cxn ang="0">
                  <a:pos x="17583" y="2261"/>
                </a:cxn>
                <a:cxn ang="0">
                  <a:pos x="18510" y="5101"/>
                </a:cxn>
                <a:cxn ang="0">
                  <a:pos x="18510" y="9275"/>
                </a:cxn>
                <a:cxn ang="0">
                  <a:pos x="18311" y="11159"/>
                </a:cxn>
                <a:cxn ang="0">
                  <a:pos x="19967" y="12551"/>
                </a:cxn>
                <a:cxn ang="0">
                  <a:pos x="19570" y="15101"/>
                </a:cxn>
                <a:cxn ang="0">
                  <a:pos x="19106" y="16609"/>
                </a:cxn>
                <a:cxn ang="0">
                  <a:pos x="16921" y="17304"/>
                </a:cxn>
                <a:cxn ang="0">
                  <a:pos x="15795" y="18290"/>
                </a:cxn>
                <a:cxn ang="0">
                  <a:pos x="13609" y="19623"/>
                </a:cxn>
                <a:cxn ang="0">
                  <a:pos x="12616" y="19855"/>
                </a:cxn>
                <a:cxn ang="0">
                  <a:pos x="11225" y="18754"/>
                </a:cxn>
                <a:cxn ang="0">
                  <a:pos x="9801" y="18464"/>
                </a:cxn>
                <a:cxn ang="0">
                  <a:pos x="8344" y="18580"/>
                </a:cxn>
                <a:cxn ang="0">
                  <a:pos x="7086" y="17594"/>
                </a:cxn>
                <a:cxn ang="0">
                  <a:pos x="5364" y="17072"/>
                </a:cxn>
                <a:cxn ang="0">
                  <a:pos x="3179" y="16261"/>
                </a:cxn>
                <a:cxn ang="0">
                  <a:pos x="1854" y="16029"/>
                </a:cxn>
                <a:cxn ang="0">
                  <a:pos x="0" y="14174"/>
                </a:cxn>
                <a:cxn ang="0">
                  <a:pos x="1325" y="12957"/>
                </a:cxn>
                <a:cxn ang="0">
                  <a:pos x="2649" y="13072"/>
                </a:cxn>
                <a:cxn ang="0">
                  <a:pos x="3510" y="12551"/>
                </a:cxn>
                <a:cxn ang="0">
                  <a:pos x="4305" y="11333"/>
                </a:cxn>
                <a:cxn ang="0">
                  <a:pos x="5298" y="11739"/>
                </a:cxn>
                <a:cxn ang="0">
                  <a:pos x="6225" y="11507"/>
                </a:cxn>
                <a:cxn ang="0">
                  <a:pos x="6887" y="10348"/>
                </a:cxn>
                <a:cxn ang="0">
                  <a:pos x="8411" y="9971"/>
                </a:cxn>
                <a:cxn ang="0">
                  <a:pos x="9536" y="8116"/>
                </a:cxn>
                <a:cxn ang="0">
                  <a:pos x="9338" y="7130"/>
                </a:cxn>
                <a:cxn ang="0">
                  <a:pos x="9470" y="5971"/>
                </a:cxn>
                <a:cxn ang="0">
                  <a:pos x="12086" y="4580"/>
                </a:cxn>
                <a:cxn ang="0">
                  <a:pos x="14735" y="1565"/>
                </a:cxn>
              </a:cxnLst>
              <a:rect l="0" t="0" r="r" b="b"/>
              <a:pathLst>
                <a:path w="20000" h="20000">
                  <a:moveTo>
                    <a:pt x="14934" y="232"/>
                  </a:moveTo>
                  <a:lnTo>
                    <a:pt x="16060" y="0"/>
                  </a:lnTo>
                  <a:lnTo>
                    <a:pt x="16523" y="1101"/>
                  </a:lnTo>
                  <a:lnTo>
                    <a:pt x="16921" y="1623"/>
                  </a:lnTo>
                  <a:lnTo>
                    <a:pt x="17119" y="1623"/>
                  </a:lnTo>
                  <a:lnTo>
                    <a:pt x="17583" y="2261"/>
                  </a:lnTo>
                  <a:lnTo>
                    <a:pt x="18444" y="4580"/>
                  </a:lnTo>
                  <a:lnTo>
                    <a:pt x="18510" y="5101"/>
                  </a:lnTo>
                  <a:lnTo>
                    <a:pt x="18311" y="7942"/>
                  </a:lnTo>
                  <a:lnTo>
                    <a:pt x="18510" y="9275"/>
                  </a:lnTo>
                  <a:lnTo>
                    <a:pt x="18046" y="10754"/>
                  </a:lnTo>
                  <a:lnTo>
                    <a:pt x="18311" y="11159"/>
                  </a:lnTo>
                  <a:lnTo>
                    <a:pt x="19570" y="11797"/>
                  </a:lnTo>
                  <a:lnTo>
                    <a:pt x="19967" y="12551"/>
                  </a:lnTo>
                  <a:lnTo>
                    <a:pt x="19967" y="14464"/>
                  </a:lnTo>
                  <a:lnTo>
                    <a:pt x="19570" y="15101"/>
                  </a:lnTo>
                  <a:lnTo>
                    <a:pt x="19371" y="16203"/>
                  </a:lnTo>
                  <a:lnTo>
                    <a:pt x="19106" y="16609"/>
                  </a:lnTo>
                  <a:lnTo>
                    <a:pt x="18113" y="17072"/>
                  </a:lnTo>
                  <a:lnTo>
                    <a:pt x="16921" y="17304"/>
                  </a:lnTo>
                  <a:lnTo>
                    <a:pt x="16523" y="17594"/>
                  </a:lnTo>
                  <a:lnTo>
                    <a:pt x="15795" y="18290"/>
                  </a:lnTo>
                  <a:lnTo>
                    <a:pt x="14801" y="19971"/>
                  </a:lnTo>
                  <a:lnTo>
                    <a:pt x="13609" y="19623"/>
                  </a:lnTo>
                  <a:lnTo>
                    <a:pt x="12947" y="19855"/>
                  </a:lnTo>
                  <a:lnTo>
                    <a:pt x="12616" y="19855"/>
                  </a:lnTo>
                  <a:lnTo>
                    <a:pt x="12152" y="19739"/>
                  </a:lnTo>
                  <a:lnTo>
                    <a:pt x="11225" y="18754"/>
                  </a:lnTo>
                  <a:lnTo>
                    <a:pt x="10430" y="18754"/>
                  </a:lnTo>
                  <a:lnTo>
                    <a:pt x="9801" y="18464"/>
                  </a:lnTo>
                  <a:lnTo>
                    <a:pt x="9139" y="18406"/>
                  </a:lnTo>
                  <a:lnTo>
                    <a:pt x="8344" y="18580"/>
                  </a:lnTo>
                  <a:lnTo>
                    <a:pt x="7947" y="18464"/>
                  </a:lnTo>
                  <a:lnTo>
                    <a:pt x="7086" y="17594"/>
                  </a:lnTo>
                  <a:lnTo>
                    <a:pt x="5629" y="17304"/>
                  </a:lnTo>
                  <a:lnTo>
                    <a:pt x="5364" y="17072"/>
                  </a:lnTo>
                  <a:lnTo>
                    <a:pt x="4437" y="16899"/>
                  </a:lnTo>
                  <a:lnTo>
                    <a:pt x="3179" y="16261"/>
                  </a:lnTo>
                  <a:lnTo>
                    <a:pt x="2649" y="16319"/>
                  </a:lnTo>
                  <a:lnTo>
                    <a:pt x="1854" y="16029"/>
                  </a:lnTo>
                  <a:lnTo>
                    <a:pt x="662" y="14638"/>
                  </a:lnTo>
                  <a:lnTo>
                    <a:pt x="0" y="14174"/>
                  </a:lnTo>
                  <a:lnTo>
                    <a:pt x="464" y="13710"/>
                  </a:lnTo>
                  <a:lnTo>
                    <a:pt x="1325" y="12957"/>
                  </a:lnTo>
                  <a:lnTo>
                    <a:pt x="2053" y="12899"/>
                  </a:lnTo>
                  <a:lnTo>
                    <a:pt x="2649" y="13072"/>
                  </a:lnTo>
                  <a:lnTo>
                    <a:pt x="3311" y="12783"/>
                  </a:lnTo>
                  <a:lnTo>
                    <a:pt x="3510" y="12551"/>
                  </a:lnTo>
                  <a:lnTo>
                    <a:pt x="3775" y="11739"/>
                  </a:lnTo>
                  <a:lnTo>
                    <a:pt x="4305" y="11333"/>
                  </a:lnTo>
                  <a:lnTo>
                    <a:pt x="4636" y="11333"/>
                  </a:lnTo>
                  <a:lnTo>
                    <a:pt x="5298" y="11739"/>
                  </a:lnTo>
                  <a:lnTo>
                    <a:pt x="5762" y="11797"/>
                  </a:lnTo>
                  <a:lnTo>
                    <a:pt x="6225" y="11507"/>
                  </a:lnTo>
                  <a:lnTo>
                    <a:pt x="6623" y="10754"/>
                  </a:lnTo>
                  <a:lnTo>
                    <a:pt x="6887" y="10348"/>
                  </a:lnTo>
                  <a:lnTo>
                    <a:pt x="8146" y="10058"/>
                  </a:lnTo>
                  <a:lnTo>
                    <a:pt x="8411" y="9971"/>
                  </a:lnTo>
                  <a:lnTo>
                    <a:pt x="8675" y="9101"/>
                  </a:lnTo>
                  <a:lnTo>
                    <a:pt x="9536" y="8116"/>
                  </a:lnTo>
                  <a:lnTo>
                    <a:pt x="9669" y="7478"/>
                  </a:lnTo>
                  <a:lnTo>
                    <a:pt x="9338" y="7130"/>
                  </a:lnTo>
                  <a:lnTo>
                    <a:pt x="9272" y="6551"/>
                  </a:lnTo>
                  <a:lnTo>
                    <a:pt x="9470" y="5971"/>
                  </a:lnTo>
                  <a:lnTo>
                    <a:pt x="10563" y="5101"/>
                  </a:lnTo>
                  <a:lnTo>
                    <a:pt x="12086" y="4580"/>
                  </a:lnTo>
                  <a:lnTo>
                    <a:pt x="14073" y="2783"/>
                  </a:lnTo>
                  <a:lnTo>
                    <a:pt x="14735" y="1565"/>
                  </a:lnTo>
                  <a:lnTo>
                    <a:pt x="14934" y="232"/>
                  </a:lnTo>
                  <a:close/>
                </a:path>
              </a:pathLst>
            </a:custGeom>
            <a:solidFill>
              <a:schemeClr val="bg1">
                <a:lumMod val="75000"/>
                <a:alpha val="58000"/>
              </a:schemeClr>
            </a:solidFill>
            <a:ln w="6350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5762" y="179388"/>
            <a:ext cx="7258072" cy="511175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ru-RU" dirty="0" smtClean="0">
                <a:solidFill>
                  <a:schemeClr val="bg1"/>
                </a:solidFill>
              </a:rPr>
              <a:t>О МКС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F3E324DE-B04D-4528-8BB1-A66C5EC33D1F}" type="slidenum">
              <a:rPr lang="ru-RU" b="1" smtClean="0">
                <a:solidFill>
                  <a:schemeClr val="bg1"/>
                </a:solidFill>
              </a:rPr>
              <a:pPr/>
              <a:t>10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1" name="Содержимое 5"/>
          <p:cNvSpPr>
            <a:spLocks noGrp="1"/>
          </p:cNvSpPr>
          <p:nvPr>
            <p:ph idx="1"/>
          </p:nvPr>
        </p:nvSpPr>
        <p:spPr>
          <a:xfrm>
            <a:off x="428899" y="1268760"/>
            <a:ext cx="8435280" cy="4881910"/>
          </a:xfrm>
          <a:noFill/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9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ОАО «МКС» – оператор проекта «Мой коммунальный стандарт»</a:t>
            </a:r>
            <a:r>
              <a:rPr lang="en-US" sz="19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ru-RU" sz="19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 входит в группу </a:t>
            </a:r>
            <a:r>
              <a:rPr lang="en-US" sz="1900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RU-COM</a:t>
            </a:r>
            <a:endParaRPr lang="ru-RU" sz="1900" b="1" dirty="0" smtClean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ОАО «МКС» - один из крупнейших в России частных операторов, специализирующихся на управлении жилищным фондом и коммунальными активами</a:t>
            </a:r>
          </a:p>
          <a:p>
            <a:pPr marL="0" indent="0" algn="just">
              <a:buNone/>
            </a:pPr>
            <a:r>
              <a:rPr lang="ru-RU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Управляет жилищным фондом и объектами коммунальной инфраструктуры в Брянске, Новосибирске, Омске, Петрозаводске, Томске, Улан-Удэ</a:t>
            </a:r>
          </a:p>
          <a:p>
            <a:pPr marL="0" indent="0" algn="just">
              <a:buNone/>
            </a:pPr>
            <a:r>
              <a:rPr lang="ru-RU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Имеет в управлении более 13 млн. кв. м жилищного фонда</a:t>
            </a:r>
          </a:p>
          <a:p>
            <a:pPr marL="273050" indent="-273050" algn="just"/>
            <a:r>
              <a:rPr lang="ru-RU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Компетентный участник рынка ЖКХ</a:t>
            </a:r>
            <a:r>
              <a:rPr lang="en-US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и процессов формирования новых стандартов качества управления жилищным фондом</a:t>
            </a:r>
          </a:p>
          <a:p>
            <a:pPr marL="273050" indent="-273050" algn="just"/>
            <a:r>
              <a:rPr lang="ru-RU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Ответственный представитель собственников жилья, формирующий  заинтересованное отношение к управлению совместной собственностью</a:t>
            </a:r>
          </a:p>
          <a:p>
            <a:pPr marL="273050" indent="-273050" algn="just"/>
            <a:r>
              <a:rPr lang="ru-RU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Компания, объединяющая опыт ряда управляющих и биллинговых компаний России</a:t>
            </a:r>
          </a:p>
          <a:p>
            <a:pPr marL="273050" indent="-273050" algn="just">
              <a:spcBef>
                <a:spcPts val="0"/>
              </a:spcBef>
            </a:pPr>
            <a:r>
              <a:rPr lang="ru-RU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Команда профессионалов, способная решать задачи в масштабах всей страны (опыт ОАО «РАО ЕЭС России», ОАО «Российские коммунальные системы», ОАО «Новосибирскэнерго», ОАО «</a:t>
            </a:r>
            <a:r>
              <a:rPr lang="ru-RU" sz="1900" dirty="0" err="1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Оборонэнерго</a:t>
            </a:r>
            <a:r>
              <a:rPr lang="ru-RU" sz="1900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» и др.)</a:t>
            </a:r>
            <a:endParaRPr lang="ru-RU" sz="19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3092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071810"/>
            <a:ext cx="3286148" cy="369283"/>
          </a:xfrm>
          <a:prstGeom prst="rect">
            <a:avLst/>
          </a:prstGeom>
          <a:noFill/>
        </p:spPr>
        <p:txBody>
          <a:bodyPr wrap="square" lIns="91394" tIns="45696" rIns="91394" bIns="45696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85790" y="3000376"/>
            <a:ext cx="4214842" cy="531475"/>
          </a:xfrm>
          <a:prstGeom prst="rect">
            <a:avLst/>
          </a:prstGeom>
          <a:noFill/>
        </p:spPr>
        <p:txBody>
          <a:bodyPr wrap="square" lIns="91394" tIns="45696" rIns="91394" bIns="45696" rtlCol="0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4010" y="3970802"/>
            <a:ext cx="4430296" cy="1815833"/>
          </a:xfrm>
          <a:prstGeom prst="rect">
            <a:avLst/>
          </a:prstGeom>
          <a:noFill/>
        </p:spPr>
        <p:txBody>
          <a:bodyPr wrap="square" lIns="91394" tIns="45696" rIns="91394" bIns="45696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Демин </a:t>
            </a:r>
            <a:r>
              <a:rPr lang="ru-RU" sz="1600" b="1" dirty="0">
                <a:solidFill>
                  <a:schemeClr val="tx2"/>
                </a:solidFill>
              </a:rPr>
              <a:t>Андрей Юрьевич</a:t>
            </a:r>
          </a:p>
          <a:p>
            <a:r>
              <a:rPr lang="ru-RU" sz="1600" dirty="0">
                <a:solidFill>
                  <a:schemeClr val="tx2"/>
                </a:solidFill>
              </a:rPr>
              <a:t>Директор по стратегии и развитию ОАО «МКС»</a:t>
            </a:r>
          </a:p>
          <a:p>
            <a:endParaRPr lang="ru-RU" sz="1600" dirty="0">
              <a:solidFill>
                <a:schemeClr val="tx2"/>
              </a:solidFill>
            </a:endParaRPr>
          </a:p>
          <a:p>
            <a:r>
              <a:rPr lang="ru-RU" sz="1600" dirty="0">
                <a:solidFill>
                  <a:schemeClr val="tx2"/>
                </a:solidFill>
              </a:rPr>
              <a:t>г. Москва</a:t>
            </a:r>
            <a:r>
              <a:rPr lang="en-US" sz="1600" dirty="0">
                <a:solidFill>
                  <a:schemeClr val="tx2"/>
                </a:solidFill>
              </a:rPr>
              <a:t>, </a:t>
            </a:r>
            <a:r>
              <a:rPr lang="ru-RU" sz="1600" dirty="0">
                <a:solidFill>
                  <a:schemeClr val="tx2"/>
                </a:solidFill>
              </a:rPr>
              <a:t>Саввинская набережная, 11</a:t>
            </a:r>
          </a:p>
          <a:p>
            <a:r>
              <a:rPr lang="ru-RU" sz="1600" dirty="0">
                <a:solidFill>
                  <a:schemeClr val="tx2"/>
                </a:solidFill>
              </a:rPr>
              <a:t>+7 495 221 74 24</a:t>
            </a:r>
          </a:p>
          <a:p>
            <a:r>
              <a:rPr lang="ru-RU" sz="1600" dirty="0">
                <a:solidFill>
                  <a:schemeClr val="tx2"/>
                </a:solidFill>
              </a:rPr>
              <a:t>+7 495 221 74 23 (факс)</a:t>
            </a:r>
          </a:p>
          <a:p>
            <a:r>
              <a:rPr lang="en-US" sz="1600" dirty="0">
                <a:solidFill>
                  <a:schemeClr val="tx2"/>
                </a:solidFill>
                <a:hlinkClick r:id="rId2"/>
              </a:rPr>
              <a:t>info@mks-ru.com</a:t>
            </a:r>
            <a:r>
              <a:rPr lang="ru-RU" sz="1600" dirty="0">
                <a:solidFill>
                  <a:schemeClr val="tx2"/>
                </a:solidFill>
              </a:rPr>
              <a:t>, </a:t>
            </a:r>
            <a:r>
              <a:rPr lang="en-US" sz="1600" dirty="0">
                <a:solidFill>
                  <a:schemeClr val="tx2"/>
                </a:solidFill>
                <a:hlinkClick r:id="rId3"/>
              </a:rPr>
              <a:t>www.mks-ru.com</a:t>
            </a:r>
            <a:r>
              <a:rPr lang="ru-RU" sz="1600" dirty="0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4085</TotalTime>
  <Words>1058</Words>
  <Application>Microsoft Office PowerPoint</Application>
  <PresentationFormat>Экран (4:3)</PresentationFormat>
  <Paragraphs>95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Система отношений и ценностей в сфере ЖКХ через стандартизацию управления многоквартирными домами  (Подготовка проекта постановления Правительства РФ «Об установлении стандартов и правил деятельности по управлению многоквартирными домами»)</vt:lpstr>
      <vt:lpstr>Ход работы над проектом постановления Правительства РФ</vt:lpstr>
      <vt:lpstr>Концепция проекта постановления Правительства РФ </vt:lpstr>
      <vt:lpstr>Первая группа стандартов</vt:lpstr>
      <vt:lpstr>Вторая группа стандартов</vt:lpstr>
      <vt:lpstr>Третья группа стандартов</vt:lpstr>
      <vt:lpstr>Четвертая группа стандартов</vt:lpstr>
      <vt:lpstr>Структура проекта постановления Правительства  РФ</vt:lpstr>
      <vt:lpstr>Результаты стандартизации</vt:lpstr>
      <vt:lpstr>О МКС</vt:lpstr>
      <vt:lpstr>Слайд 11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Участие ОАО «МКС» в работе по изменению законодательной базы в сфере ЖКХ</dc:title>
  <dc:subject>Предварительное предложение</dc:subject>
  <dc:creator>Михайличенко Анна А.</dc:creator>
  <cp:lastModifiedBy>DeminAY</cp:lastModifiedBy>
  <cp:revision>1445</cp:revision>
  <cp:lastPrinted>2011-11-16T10:00:16Z</cp:lastPrinted>
  <dcterms:created xsi:type="dcterms:W3CDTF">2011-02-03T11:20:57Z</dcterms:created>
  <dcterms:modified xsi:type="dcterms:W3CDTF">2011-11-30T05:19:55Z</dcterms:modified>
</cp:coreProperties>
</file>